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68" r:id="rId6"/>
  </p:sldIdLst>
  <p:sldSz cx="42808525" cy="30279975"/>
  <p:notesSz cx="6858000" cy="9144000"/>
  <p:embeddedFontLst>
    <p:embeddedFont>
      <p:font typeface="Aharoni" panose="02010803020104030203" pitchFamily="2" charset="-79"/>
      <p:bold r:id="rId8"/>
    </p:embeddedFont>
    <p:embeddedFont>
      <p:font typeface="Bebas Neue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ichelin SemiBold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48B"/>
    <a:srgbClr val="204B7F"/>
    <a:srgbClr val="CCCC00"/>
    <a:srgbClr val="00A19A"/>
    <a:srgbClr val="059643"/>
    <a:srgbClr val="FFFFFF"/>
    <a:srgbClr val="2C3E50"/>
    <a:srgbClr val="27509B"/>
    <a:srgbClr val="00CC9B"/>
    <a:srgbClr val="72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D0F39-B661-4A91-91A9-2DC68EC1EFDE}" v="3" dt="2020-10-20T16:40:48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97" autoAdjust="0"/>
    <p:restoredTop sz="95706" autoAdjust="0"/>
  </p:normalViewPr>
  <p:slideViewPr>
    <p:cSldViewPr>
      <p:cViewPr>
        <p:scale>
          <a:sx n="40" d="100"/>
          <a:sy n="40" d="100"/>
        </p:scale>
        <p:origin x="600" y="-1040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5BCD0F39-B661-4A91-91A9-2DC68EC1EFDE}"/>
    <pc:docChg chg="modSld">
      <pc:chgData name="nicolas chevalier" userId="677dbc9f-a297-4ad6-b248-57777f1689e8" providerId="ADAL" clId="{5BCD0F39-B661-4A91-91A9-2DC68EC1EFDE}" dt="2020-10-20T16:44:11.190" v="15" actId="14100"/>
      <pc:docMkLst>
        <pc:docMk/>
      </pc:docMkLst>
      <pc:sldChg chg="addSp delSp modSp mod">
        <pc:chgData name="nicolas chevalier" userId="677dbc9f-a297-4ad6-b248-57777f1689e8" providerId="ADAL" clId="{5BCD0F39-B661-4A91-91A9-2DC68EC1EFDE}" dt="2020-10-20T16:44:11.190" v="15" actId="14100"/>
        <pc:sldMkLst>
          <pc:docMk/>
          <pc:sldMk cId="248493667" sldId="1368"/>
        </pc:sldMkLst>
        <pc:spChg chg="mod">
          <ac:chgData name="nicolas chevalier" userId="677dbc9f-a297-4ad6-b248-57777f1689e8" providerId="ADAL" clId="{5BCD0F39-B661-4A91-91A9-2DC68EC1EFDE}" dt="2020-10-20T16:41:28.983" v="10" actId="1076"/>
          <ac:spMkLst>
            <pc:docMk/>
            <pc:sldMk cId="248493667" sldId="1368"/>
            <ac:spMk id="5" creationId="{0F588DFF-C2AE-438A-A0B4-0172F3A88391}"/>
          </ac:spMkLst>
        </pc:spChg>
        <pc:spChg chg="mod">
          <ac:chgData name="nicolas chevalier" userId="677dbc9f-a297-4ad6-b248-57777f1689e8" providerId="ADAL" clId="{5BCD0F39-B661-4A91-91A9-2DC68EC1EFDE}" dt="2020-10-20T16:40:29.488" v="1" actId="6549"/>
          <ac:spMkLst>
            <pc:docMk/>
            <pc:sldMk cId="248493667" sldId="1368"/>
            <ac:spMk id="28" creationId="{7E36AC80-5391-491B-AE18-9DEFF3B3C1C1}"/>
          </ac:spMkLst>
        </pc:spChg>
        <pc:spChg chg="mod">
          <ac:chgData name="nicolas chevalier" userId="677dbc9f-a297-4ad6-b248-57777f1689e8" providerId="ADAL" clId="{5BCD0F39-B661-4A91-91A9-2DC68EC1EFDE}" dt="2020-10-20T16:44:05.190" v="14" actId="207"/>
          <ac:spMkLst>
            <pc:docMk/>
            <pc:sldMk cId="248493667" sldId="1368"/>
            <ac:spMk id="531" creationId="{4323A6CD-0F42-4D16-B076-DA453638024F}"/>
          </ac:spMkLst>
        </pc:spChg>
        <pc:picChg chg="mod">
          <ac:chgData name="nicolas chevalier" userId="677dbc9f-a297-4ad6-b248-57777f1689e8" providerId="ADAL" clId="{5BCD0F39-B661-4A91-91A9-2DC68EC1EFDE}" dt="2020-10-20T16:40:58.046" v="4" actId="1076"/>
          <ac:picMkLst>
            <pc:docMk/>
            <pc:sldMk cId="248493667" sldId="1368"/>
            <ac:picMk id="3" creationId="{41100ACA-43DB-4A78-810C-E1FF59C76702}"/>
          </ac:picMkLst>
        </pc:picChg>
        <pc:picChg chg="del">
          <ac:chgData name="nicolas chevalier" userId="677dbc9f-a297-4ad6-b248-57777f1689e8" providerId="ADAL" clId="{5BCD0F39-B661-4A91-91A9-2DC68EC1EFDE}" dt="2020-10-20T16:40:26.624" v="0" actId="478"/>
          <ac:picMkLst>
            <pc:docMk/>
            <pc:sldMk cId="248493667" sldId="1368"/>
            <ac:picMk id="7" creationId="{6672D5F6-9AC5-45DB-BB61-4076946EE185}"/>
          </ac:picMkLst>
        </pc:picChg>
        <pc:picChg chg="add mod">
          <ac:chgData name="nicolas chevalier" userId="677dbc9f-a297-4ad6-b248-57777f1689e8" providerId="ADAL" clId="{5BCD0F39-B661-4A91-91A9-2DC68EC1EFDE}" dt="2020-10-20T16:44:11.190" v="15" actId="14100"/>
          <ac:picMkLst>
            <pc:docMk/>
            <pc:sldMk cId="248493667" sldId="1368"/>
            <ac:picMk id="8" creationId="{F58B240E-1BAC-4970-B703-B63655C76E84}"/>
          </ac:picMkLst>
        </pc:picChg>
        <pc:picChg chg="del">
          <ac:chgData name="nicolas chevalier" userId="677dbc9f-a297-4ad6-b248-57777f1689e8" providerId="ADAL" clId="{5BCD0F39-B661-4A91-91A9-2DC68EC1EFDE}" dt="2020-10-20T16:40:48.407" v="3" actId="478"/>
          <ac:picMkLst>
            <pc:docMk/>
            <pc:sldMk cId="248493667" sldId="1368"/>
            <ac:picMk id="532" creationId="{15358F2F-058E-4242-AA5D-FC8396041AB0}"/>
          </ac:picMkLst>
        </pc:picChg>
        <pc:picChg chg="del">
          <ac:chgData name="nicolas chevalier" userId="677dbc9f-a297-4ad6-b248-57777f1689e8" providerId="ADAL" clId="{5BCD0F39-B661-4A91-91A9-2DC68EC1EFDE}" dt="2020-10-20T16:40:47.052" v="2" actId="478"/>
          <ac:picMkLst>
            <pc:docMk/>
            <pc:sldMk cId="248493667" sldId="1368"/>
            <ac:picMk id="533" creationId="{B6AF3FD2-4EB2-4B46-B3EE-BDE1B697095D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6" hidden="1">
            <a:extLst>
              <a:ext uri="{FF2B5EF4-FFF2-40B4-BE49-F238E27FC236}">
                <a16:creationId xmlns:a16="http://schemas.microsoft.com/office/drawing/2014/main" id="{A0F355B4-8698-4A5D-9B83-F7581FA485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7938" y="9525"/>
          <a:ext cx="6350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iapositive think-cell" r:id="rId5" imgW="360" imgH="360" progId="TCLayout.ActiveDocument.1">
                  <p:embed/>
                </p:oleObj>
              </mc:Choice>
              <mc:Fallback>
                <p:oleObj name="Diapositive think-cell" r:id="rId5" imgW="360" imgH="360" progId="TCLayout.ActiveDocument.1">
                  <p:embed/>
                  <p:pic>
                    <p:nvPicPr>
                      <p:cNvPr id="3" name="Objet 6" hidden="1">
                        <a:extLst>
                          <a:ext uri="{FF2B5EF4-FFF2-40B4-BE49-F238E27FC236}">
                            <a16:creationId xmlns:a16="http://schemas.microsoft.com/office/drawing/2014/main" id="{A0F355B4-8698-4A5D-9B83-F7581FA485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9525"/>
                        <a:ext cx="6350" cy="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6268659-0259-4482-85EE-520B90A24A8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4295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4176431" eaLnBrk="1" fontAlgn="auto" hangingPunct="1">
              <a:defRPr/>
            </a:pPr>
            <a:endParaRPr lang="fr-FR" sz="8427">
              <a:latin typeface="Michelin SemiBold" panose="02000000000000000000" pitchFamily="50" charset="0"/>
              <a:ea typeface="+mj-ea"/>
              <a:cs typeface="+mj-cs"/>
              <a:sym typeface="Michelin SemiBold" panose="02000000000000000000" pitchFamily="50" charset="0"/>
            </a:endParaRPr>
          </a:p>
        </p:txBody>
      </p:sp>
      <p:pic>
        <p:nvPicPr>
          <p:cNvPr id="5" name="Picture 4" descr="C:\Users\F299251\Documents\INFORMATION TECHNOLOGY\STRATEGY\2018\EVERGREEN\stars-04.png">
            <a:extLst>
              <a:ext uri="{FF2B5EF4-FFF2-40B4-BE49-F238E27FC236}">
                <a16:creationId xmlns:a16="http://schemas.microsoft.com/office/drawing/2014/main" id="{8D5C4C0D-DB07-4239-8C5A-DD0E5AA17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38" y="17495838"/>
            <a:ext cx="53451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FE9426FE-A8D3-4679-ACAF-C12399C0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0" y="1281231"/>
            <a:ext cx="36745257" cy="1614826"/>
          </a:xfrm>
          <a:prstGeom prst="rect">
            <a:avLst/>
          </a:prstGeom>
        </p:spPr>
        <p:txBody>
          <a:bodyPr/>
          <a:lstStyle>
            <a:lvl1pPr algn="l">
              <a:defRPr sz="8427" b="0" i="0">
                <a:solidFill>
                  <a:srgbClr val="395EA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9234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Ellipse 818">
            <a:extLst>
              <a:ext uri="{FF2B5EF4-FFF2-40B4-BE49-F238E27FC236}">
                <a16:creationId xmlns:a16="http://schemas.microsoft.com/office/drawing/2014/main" id="{9DFA471D-F1BF-4879-8F77-6B7EF658579F}"/>
              </a:ext>
            </a:extLst>
          </p:cNvPr>
          <p:cNvSpPr/>
          <p:nvPr/>
        </p:nvSpPr>
        <p:spPr>
          <a:xfrm rot="20286209">
            <a:off x="15548439" y="4734571"/>
            <a:ext cx="22662629" cy="11504342"/>
          </a:xfrm>
          <a:prstGeom prst="ellipse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439" name="Ellipse 438">
            <a:extLst>
              <a:ext uri="{FF2B5EF4-FFF2-40B4-BE49-F238E27FC236}">
                <a16:creationId xmlns:a16="http://schemas.microsoft.com/office/drawing/2014/main" id="{0AB62F44-1344-4B12-8B8C-2182CEFDAC46}"/>
              </a:ext>
            </a:extLst>
          </p:cNvPr>
          <p:cNvSpPr/>
          <p:nvPr/>
        </p:nvSpPr>
        <p:spPr>
          <a:xfrm rot="935404">
            <a:off x="1710246" y="4436985"/>
            <a:ext cx="23748020" cy="15869276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442" name="Ellipse 441">
            <a:extLst>
              <a:ext uri="{FF2B5EF4-FFF2-40B4-BE49-F238E27FC236}">
                <a16:creationId xmlns:a16="http://schemas.microsoft.com/office/drawing/2014/main" id="{DD9B33C0-1AFF-484B-AEE7-DBDA3C5D108F}"/>
              </a:ext>
            </a:extLst>
          </p:cNvPr>
          <p:cNvSpPr/>
          <p:nvPr/>
        </p:nvSpPr>
        <p:spPr>
          <a:xfrm rot="412798">
            <a:off x="20959757" y="15646466"/>
            <a:ext cx="17467507" cy="9042889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accent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844" name="Ellipse 843">
            <a:extLst>
              <a:ext uri="{FF2B5EF4-FFF2-40B4-BE49-F238E27FC236}">
                <a16:creationId xmlns:a16="http://schemas.microsoft.com/office/drawing/2014/main" id="{E9833108-9AED-44E2-808F-59994C32E87C}"/>
              </a:ext>
            </a:extLst>
          </p:cNvPr>
          <p:cNvSpPr/>
          <p:nvPr/>
        </p:nvSpPr>
        <p:spPr>
          <a:xfrm rot="20180062">
            <a:off x="6023674" y="16569621"/>
            <a:ext cx="17467507" cy="8440358"/>
          </a:xfrm>
          <a:prstGeom prst="ellipse">
            <a:avLst/>
          </a:prstGeom>
          <a:solidFill>
            <a:schemeClr val="bg1"/>
          </a:solidFill>
          <a:ln w="635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15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cxnSp>
        <p:nvCxnSpPr>
          <p:cNvPr id="626" name="Connecteur droit 625">
            <a:extLst>
              <a:ext uri="{FF2B5EF4-FFF2-40B4-BE49-F238E27FC236}">
                <a16:creationId xmlns:a16="http://schemas.microsoft.com/office/drawing/2014/main" id="{964D3BD0-7E4E-4BC8-91B1-5ECCD90E75D9}"/>
              </a:ext>
            </a:extLst>
          </p:cNvPr>
          <p:cNvCxnSpPr>
            <a:cxnSpLocks/>
          </p:cNvCxnSpPr>
          <p:nvPr/>
        </p:nvCxnSpPr>
        <p:spPr>
          <a:xfrm flipH="1">
            <a:off x="21214403" y="13994096"/>
            <a:ext cx="13279519" cy="218461"/>
          </a:xfrm>
          <a:prstGeom prst="line">
            <a:avLst/>
          </a:prstGeom>
          <a:noFill/>
          <a:ln w="254000" cap="flat" cmpd="sng" algn="ctr">
            <a:solidFill>
              <a:srgbClr val="00AA6E"/>
            </a:solidFill>
            <a:prstDash val="solid"/>
            <a:miter lim="800000"/>
          </a:ln>
          <a:effectLst/>
        </p:spPr>
      </p:cxnSp>
      <p:cxnSp>
        <p:nvCxnSpPr>
          <p:cNvPr id="640" name="Connecteur droit 639">
            <a:extLst>
              <a:ext uri="{FF2B5EF4-FFF2-40B4-BE49-F238E27FC236}">
                <a16:creationId xmlns:a16="http://schemas.microsoft.com/office/drawing/2014/main" id="{EF5802A7-49BB-4420-8BD0-4CEE0C14CA74}"/>
              </a:ext>
            </a:extLst>
          </p:cNvPr>
          <p:cNvCxnSpPr>
            <a:cxnSpLocks/>
          </p:cNvCxnSpPr>
          <p:nvPr/>
        </p:nvCxnSpPr>
        <p:spPr>
          <a:xfrm flipV="1">
            <a:off x="8413949" y="14212557"/>
            <a:ext cx="12800454" cy="4094923"/>
          </a:xfrm>
          <a:prstGeom prst="line">
            <a:avLst/>
          </a:prstGeom>
          <a:noFill/>
          <a:ln w="254000" cap="flat" cmpd="sng" algn="ctr">
            <a:solidFill>
              <a:srgbClr val="CCCC00"/>
            </a:solidFill>
            <a:prstDash val="solid"/>
            <a:miter lim="800000"/>
          </a:ln>
          <a:effectLst/>
        </p:spPr>
      </p:cxnSp>
      <p:cxnSp>
        <p:nvCxnSpPr>
          <p:cNvPr id="641" name="Connecteur droit 640">
            <a:extLst>
              <a:ext uri="{FF2B5EF4-FFF2-40B4-BE49-F238E27FC236}">
                <a16:creationId xmlns:a16="http://schemas.microsoft.com/office/drawing/2014/main" id="{8E760BBD-C8B0-45FA-84B4-D5BC88990629}"/>
              </a:ext>
            </a:extLst>
          </p:cNvPr>
          <p:cNvCxnSpPr>
            <a:cxnSpLocks/>
          </p:cNvCxnSpPr>
          <p:nvPr/>
        </p:nvCxnSpPr>
        <p:spPr>
          <a:xfrm>
            <a:off x="20758358" y="8388288"/>
            <a:ext cx="456045" cy="5824269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cxnSp>
        <p:nvCxnSpPr>
          <p:cNvPr id="642" name="Connecteur droit 641">
            <a:extLst>
              <a:ext uri="{FF2B5EF4-FFF2-40B4-BE49-F238E27FC236}">
                <a16:creationId xmlns:a16="http://schemas.microsoft.com/office/drawing/2014/main" id="{54BB787D-FCA3-4907-B654-66DDD7002281}"/>
              </a:ext>
            </a:extLst>
          </p:cNvPr>
          <p:cNvCxnSpPr>
            <a:cxnSpLocks/>
          </p:cNvCxnSpPr>
          <p:nvPr/>
        </p:nvCxnSpPr>
        <p:spPr>
          <a:xfrm flipV="1">
            <a:off x="21119935" y="14212557"/>
            <a:ext cx="94468" cy="6813114"/>
          </a:xfrm>
          <a:prstGeom prst="line">
            <a:avLst/>
          </a:prstGeom>
          <a:noFill/>
          <a:ln w="254000" cap="flat" cmpd="sng" algn="ctr">
            <a:solidFill>
              <a:srgbClr val="23A29F"/>
            </a:solidFill>
            <a:prstDash val="solid"/>
            <a:miter lim="800000"/>
          </a:ln>
          <a:effectLst/>
        </p:spPr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7E36AC80-5391-491B-AE18-9DEFF3B3C1C1}"/>
              </a:ext>
            </a:extLst>
          </p:cNvPr>
          <p:cNvSpPr txBox="1"/>
          <p:nvPr/>
        </p:nvSpPr>
        <p:spPr>
          <a:xfrm>
            <a:off x="29146298" y="4193321"/>
            <a:ext cx="7281160" cy="2283126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REFERENCE ARCHITECTURE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PRINCIPLES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TECH RADAR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STANDARDS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BLUEPRINTS</a:t>
            </a:r>
            <a:endParaRPr lang="en-US" sz="3200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848" name="Ellipse 847">
            <a:extLst>
              <a:ext uri="{FF2B5EF4-FFF2-40B4-BE49-F238E27FC236}">
                <a16:creationId xmlns:a16="http://schemas.microsoft.com/office/drawing/2014/main" id="{99CE26B1-6933-4096-8A51-ED7F445CEBFA}"/>
              </a:ext>
            </a:extLst>
          </p:cNvPr>
          <p:cNvSpPr/>
          <p:nvPr/>
        </p:nvSpPr>
        <p:spPr>
          <a:xfrm>
            <a:off x="2413576" y="19956940"/>
            <a:ext cx="3384004" cy="2590641"/>
          </a:xfrm>
          <a:prstGeom prst="ellipse">
            <a:avLst/>
          </a:prstGeom>
          <a:solidFill>
            <a:schemeClr val="bg1"/>
          </a:solidFill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68538" tIns="168538" rIns="168538" bIns="16853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745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</a:t>
            </a:r>
          </a:p>
          <a:p>
            <a:pPr algn="ctr"/>
            <a:r>
              <a:rPr lang="en-US" sz="3745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Program </a:t>
            </a:r>
          </a:p>
          <a:p>
            <a:pPr algn="ctr"/>
            <a:endParaRPr lang="en-US" sz="3745" b="1" dirty="0">
              <a:solidFill>
                <a:srgbClr val="FFC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12" name="ZoneTexte 811">
            <a:extLst>
              <a:ext uri="{FF2B5EF4-FFF2-40B4-BE49-F238E27FC236}">
                <a16:creationId xmlns:a16="http://schemas.microsoft.com/office/drawing/2014/main" id="{19F869D7-3DC9-497D-8DB1-C475C84BA34D}"/>
              </a:ext>
            </a:extLst>
          </p:cNvPr>
          <p:cNvSpPr txBox="1"/>
          <p:nvPr/>
        </p:nvSpPr>
        <p:spPr>
          <a:xfrm>
            <a:off x="6434881" y="5268281"/>
            <a:ext cx="6345007" cy="15806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BUSINESS  CAPABILITIES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VALUE CHAIN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1F497D"/>
                </a:solidFill>
                <a:latin typeface="Calibri"/>
              </a:rPr>
              <a:t>BUSINESS AMBITIONS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2E4EE14-7C85-4CD4-8133-98B406293A85}"/>
              </a:ext>
            </a:extLst>
          </p:cNvPr>
          <p:cNvGrpSpPr/>
          <p:nvPr/>
        </p:nvGrpSpPr>
        <p:grpSpPr>
          <a:xfrm>
            <a:off x="35738735" y="5203843"/>
            <a:ext cx="2812310" cy="2432403"/>
            <a:chOff x="2056619" y="744535"/>
            <a:chExt cx="653239" cy="574750"/>
          </a:xfrm>
        </p:grpSpPr>
        <p:sp>
          <p:nvSpPr>
            <p:cNvPr id="130" name="Ellipse 129">
              <a:extLst>
                <a:ext uri="{FF2B5EF4-FFF2-40B4-BE49-F238E27FC236}">
                  <a16:creationId xmlns:a16="http://schemas.microsoft.com/office/drawing/2014/main" id="{9139EA24-3050-40C3-B03A-4C95400E6CF4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rtlCol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491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31" name="_effect" descr="C:\Users\marc.h\Desktop\Schatten-TEST.png">
              <a:extLst>
                <a:ext uri="{FF2B5EF4-FFF2-40B4-BE49-F238E27FC236}">
                  <a16:creationId xmlns:a16="http://schemas.microsoft.com/office/drawing/2014/main" id="{467D3C20-08F7-4D54-A1C0-4354C3198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2114569" y="1056058"/>
              <a:ext cx="441435" cy="6625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32" name="Gruppieren 96">
              <a:extLst>
                <a:ext uri="{FF2B5EF4-FFF2-40B4-BE49-F238E27FC236}">
                  <a16:creationId xmlns:a16="http://schemas.microsoft.com/office/drawing/2014/main" id="{F480E1DC-427C-48F0-839C-1396EDF76CB3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71" name="Freeform 156">
                <a:extLst>
                  <a:ext uri="{FF2B5EF4-FFF2-40B4-BE49-F238E27FC236}">
                    <a16:creationId xmlns:a16="http://schemas.microsoft.com/office/drawing/2014/main" id="{418AA5DE-E6D1-430E-8588-E7D57F6AB2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2" name="Freeform 159">
                <a:extLst>
                  <a:ext uri="{FF2B5EF4-FFF2-40B4-BE49-F238E27FC236}">
                    <a16:creationId xmlns:a16="http://schemas.microsoft.com/office/drawing/2014/main" id="{27DEE0AE-A73F-4EF9-A0F6-6B4B6DAD5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3" name="Freeform 160">
                <a:extLst>
                  <a:ext uri="{FF2B5EF4-FFF2-40B4-BE49-F238E27FC236}">
                    <a16:creationId xmlns:a16="http://schemas.microsoft.com/office/drawing/2014/main" id="{01CC07B9-5721-4A4B-BF75-590258D9D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Freeform 179">
                <a:extLst>
                  <a:ext uri="{FF2B5EF4-FFF2-40B4-BE49-F238E27FC236}">
                    <a16:creationId xmlns:a16="http://schemas.microsoft.com/office/drawing/2014/main" id="{A4333D01-A283-4D3D-A7EB-DB5DA8806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5" name="Freeform 180">
                <a:extLst>
                  <a:ext uri="{FF2B5EF4-FFF2-40B4-BE49-F238E27FC236}">
                    <a16:creationId xmlns:a16="http://schemas.microsoft.com/office/drawing/2014/main" id="{808572F8-EB29-4A17-9953-AAFAAEF78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6" name="Freeform 181">
                <a:extLst>
                  <a:ext uri="{FF2B5EF4-FFF2-40B4-BE49-F238E27FC236}">
                    <a16:creationId xmlns:a16="http://schemas.microsoft.com/office/drawing/2014/main" id="{44416E12-E02F-4AF8-A4A4-6170BE3DA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7" name="Freeform 182">
                <a:extLst>
                  <a:ext uri="{FF2B5EF4-FFF2-40B4-BE49-F238E27FC236}">
                    <a16:creationId xmlns:a16="http://schemas.microsoft.com/office/drawing/2014/main" id="{48154868-6E0B-454F-AB5C-E909D2B44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8" name="Freeform 183">
                <a:extLst>
                  <a:ext uri="{FF2B5EF4-FFF2-40B4-BE49-F238E27FC236}">
                    <a16:creationId xmlns:a16="http://schemas.microsoft.com/office/drawing/2014/main" id="{31A62A99-F0BD-4D4D-9546-5FA8C3D49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9" name="Freeform 184">
                <a:extLst>
                  <a:ext uri="{FF2B5EF4-FFF2-40B4-BE49-F238E27FC236}">
                    <a16:creationId xmlns:a16="http://schemas.microsoft.com/office/drawing/2014/main" id="{4B8DF8F3-912E-47CF-B1D9-1670E5C8A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0" name="Freeform 185">
                <a:extLst>
                  <a:ext uri="{FF2B5EF4-FFF2-40B4-BE49-F238E27FC236}">
                    <a16:creationId xmlns:a16="http://schemas.microsoft.com/office/drawing/2014/main" id="{CB2C5846-67F5-49E9-8A68-BD964E06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1" name="Freeform 186">
                <a:extLst>
                  <a:ext uri="{FF2B5EF4-FFF2-40B4-BE49-F238E27FC236}">
                    <a16:creationId xmlns:a16="http://schemas.microsoft.com/office/drawing/2014/main" id="{6567FCD3-E58D-4CA4-AC56-25A7786FD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2" name="Freeform 187">
                <a:extLst>
                  <a:ext uri="{FF2B5EF4-FFF2-40B4-BE49-F238E27FC236}">
                    <a16:creationId xmlns:a16="http://schemas.microsoft.com/office/drawing/2014/main" id="{854E9740-3B8C-4D7B-B18F-CC6E2D49F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3" name="Freeform 157">
                <a:extLst>
                  <a:ext uri="{FF2B5EF4-FFF2-40B4-BE49-F238E27FC236}">
                    <a16:creationId xmlns:a16="http://schemas.microsoft.com/office/drawing/2014/main" id="{4D846220-E3BC-46E9-84DD-52FAF4176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4" name="Freeform 158">
                <a:extLst>
                  <a:ext uri="{FF2B5EF4-FFF2-40B4-BE49-F238E27FC236}">
                    <a16:creationId xmlns:a16="http://schemas.microsoft.com/office/drawing/2014/main" id="{8E0208C7-3F5D-4E25-B670-616C9155E3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5" name="Freeform 161">
                <a:extLst>
                  <a:ext uri="{FF2B5EF4-FFF2-40B4-BE49-F238E27FC236}">
                    <a16:creationId xmlns:a16="http://schemas.microsoft.com/office/drawing/2014/main" id="{7254CBE4-6C54-45E5-9303-E79B23320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6" name="Freeform 162">
                <a:extLst>
                  <a:ext uri="{FF2B5EF4-FFF2-40B4-BE49-F238E27FC236}">
                    <a16:creationId xmlns:a16="http://schemas.microsoft.com/office/drawing/2014/main" id="{7A95473B-E55B-433F-AAD9-50BCD4F676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7" name="Freeform 163">
                <a:extLst>
                  <a:ext uri="{FF2B5EF4-FFF2-40B4-BE49-F238E27FC236}">
                    <a16:creationId xmlns:a16="http://schemas.microsoft.com/office/drawing/2014/main" id="{8CDB4BE7-DFB9-4B7E-9839-CBF4A49C5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8" name="Freeform 164">
                <a:extLst>
                  <a:ext uri="{FF2B5EF4-FFF2-40B4-BE49-F238E27FC236}">
                    <a16:creationId xmlns:a16="http://schemas.microsoft.com/office/drawing/2014/main" id="{F3225A25-6847-49ED-B09B-6ACDC9B29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89" name="Freeform 165">
                <a:extLst>
                  <a:ext uri="{FF2B5EF4-FFF2-40B4-BE49-F238E27FC236}">
                    <a16:creationId xmlns:a16="http://schemas.microsoft.com/office/drawing/2014/main" id="{4B3118CF-12CF-48E8-916C-AC829255B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0" name="Freeform 166">
                <a:extLst>
                  <a:ext uri="{FF2B5EF4-FFF2-40B4-BE49-F238E27FC236}">
                    <a16:creationId xmlns:a16="http://schemas.microsoft.com/office/drawing/2014/main" id="{D6D91E88-2FCB-4C5C-B31B-58905D890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1" name="Freeform 167">
                <a:extLst>
                  <a:ext uri="{FF2B5EF4-FFF2-40B4-BE49-F238E27FC236}">
                    <a16:creationId xmlns:a16="http://schemas.microsoft.com/office/drawing/2014/main" id="{911660B5-7289-4015-88BD-9BA6797BB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2" name="Freeform 168">
                <a:extLst>
                  <a:ext uri="{FF2B5EF4-FFF2-40B4-BE49-F238E27FC236}">
                    <a16:creationId xmlns:a16="http://schemas.microsoft.com/office/drawing/2014/main" id="{2E4C614F-8790-47CC-9E25-6F2880965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3" name="Freeform 169">
                <a:extLst>
                  <a:ext uri="{FF2B5EF4-FFF2-40B4-BE49-F238E27FC236}">
                    <a16:creationId xmlns:a16="http://schemas.microsoft.com/office/drawing/2014/main" id="{62658C10-D1B3-4DC3-B6EA-14F5E87BF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4" name="Freeform 170">
                <a:extLst>
                  <a:ext uri="{FF2B5EF4-FFF2-40B4-BE49-F238E27FC236}">
                    <a16:creationId xmlns:a16="http://schemas.microsoft.com/office/drawing/2014/main" id="{E68AD5B5-3DE0-4D97-AA13-80BDF4E78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5" name="Freeform 171">
                <a:extLst>
                  <a:ext uri="{FF2B5EF4-FFF2-40B4-BE49-F238E27FC236}">
                    <a16:creationId xmlns:a16="http://schemas.microsoft.com/office/drawing/2014/main" id="{D72B62A1-3524-4584-8DFD-363E2886AB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6" name="Freeform 172">
                <a:extLst>
                  <a:ext uri="{FF2B5EF4-FFF2-40B4-BE49-F238E27FC236}">
                    <a16:creationId xmlns:a16="http://schemas.microsoft.com/office/drawing/2014/main" id="{917455DC-60CC-40B6-AA50-33F8EAD91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7" name="Freeform 173">
                <a:extLst>
                  <a:ext uri="{FF2B5EF4-FFF2-40B4-BE49-F238E27FC236}">
                    <a16:creationId xmlns:a16="http://schemas.microsoft.com/office/drawing/2014/main" id="{CAE54F29-7CFB-4591-BDB9-4625CE9C1D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8" name="Freeform 174">
                <a:extLst>
                  <a:ext uri="{FF2B5EF4-FFF2-40B4-BE49-F238E27FC236}">
                    <a16:creationId xmlns:a16="http://schemas.microsoft.com/office/drawing/2014/main" id="{7EBD7D4D-DEBD-4A23-A8F1-54B54E7A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9" name="Freeform 175">
                <a:extLst>
                  <a:ext uri="{FF2B5EF4-FFF2-40B4-BE49-F238E27FC236}">
                    <a16:creationId xmlns:a16="http://schemas.microsoft.com/office/drawing/2014/main" id="{20533837-09C0-4FBD-97DE-0377F2A50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0" name="Freeform 176">
                <a:extLst>
                  <a:ext uri="{FF2B5EF4-FFF2-40B4-BE49-F238E27FC236}">
                    <a16:creationId xmlns:a16="http://schemas.microsoft.com/office/drawing/2014/main" id="{EFA3B018-7C2E-4A39-ADE3-49A940916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1" name="Freeform 177">
                <a:extLst>
                  <a:ext uri="{FF2B5EF4-FFF2-40B4-BE49-F238E27FC236}">
                    <a16:creationId xmlns:a16="http://schemas.microsoft.com/office/drawing/2014/main" id="{6310E86A-4CDE-42F2-A9AC-FF759F705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2" name="Freeform 178">
                <a:extLst>
                  <a:ext uri="{FF2B5EF4-FFF2-40B4-BE49-F238E27FC236}">
                    <a16:creationId xmlns:a16="http://schemas.microsoft.com/office/drawing/2014/main" id="{179D7C7D-27AB-4166-B097-8FAD1D0CF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3" name="Freeform 188">
                <a:extLst>
                  <a:ext uri="{FF2B5EF4-FFF2-40B4-BE49-F238E27FC236}">
                    <a16:creationId xmlns:a16="http://schemas.microsoft.com/office/drawing/2014/main" id="{E1718ACE-334A-4F8E-AD33-5DD0B5802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4" name="Freeform 103">
                <a:extLst>
                  <a:ext uri="{FF2B5EF4-FFF2-40B4-BE49-F238E27FC236}">
                    <a16:creationId xmlns:a16="http://schemas.microsoft.com/office/drawing/2014/main" id="{A42DA223-B1AE-415E-AA2F-CF849392C3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5" name="Freeform 104">
                <a:extLst>
                  <a:ext uri="{FF2B5EF4-FFF2-40B4-BE49-F238E27FC236}">
                    <a16:creationId xmlns:a16="http://schemas.microsoft.com/office/drawing/2014/main" id="{B8FBB7C0-9E2A-4285-887D-B477A42AC51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3" name="AutoShape 25">
              <a:extLst>
                <a:ext uri="{FF2B5EF4-FFF2-40B4-BE49-F238E27FC236}">
                  <a16:creationId xmlns:a16="http://schemas.microsoft.com/office/drawing/2014/main" id="{3CF9A665-8B19-498D-A57B-6E8899818A2F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77" y="760787"/>
              <a:ext cx="158269" cy="327691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AutoShape 22">
              <a:extLst>
                <a:ext uri="{FF2B5EF4-FFF2-40B4-BE49-F238E27FC236}">
                  <a16:creationId xmlns:a16="http://schemas.microsoft.com/office/drawing/2014/main" id="{59B544EA-7B1E-4466-8886-39F2E4B1526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739" y="744535"/>
              <a:ext cx="139888" cy="34034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35" name="Gruppieren 281">
              <a:extLst>
                <a:ext uri="{FF2B5EF4-FFF2-40B4-BE49-F238E27FC236}">
                  <a16:creationId xmlns:a16="http://schemas.microsoft.com/office/drawing/2014/main" id="{26976AD5-0A52-416C-B788-EE61BC421CA4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36" name="Freeform 156">
                <a:extLst>
                  <a:ext uri="{FF2B5EF4-FFF2-40B4-BE49-F238E27FC236}">
                    <a16:creationId xmlns:a16="http://schemas.microsoft.com/office/drawing/2014/main" id="{A0A12A24-F2F2-4DF1-8B0C-0E50EF0153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7" name="Freeform 159">
                <a:extLst>
                  <a:ext uri="{FF2B5EF4-FFF2-40B4-BE49-F238E27FC236}">
                    <a16:creationId xmlns:a16="http://schemas.microsoft.com/office/drawing/2014/main" id="{2B3C94F3-C0EC-4400-97FE-170A1A1DDE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8" name="Freeform 160">
                <a:extLst>
                  <a:ext uri="{FF2B5EF4-FFF2-40B4-BE49-F238E27FC236}">
                    <a16:creationId xmlns:a16="http://schemas.microsoft.com/office/drawing/2014/main" id="{777560C3-E733-4CC0-826A-2CA762264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9" name="Freeform 179">
                <a:extLst>
                  <a:ext uri="{FF2B5EF4-FFF2-40B4-BE49-F238E27FC236}">
                    <a16:creationId xmlns:a16="http://schemas.microsoft.com/office/drawing/2014/main" id="{B8FD6AD7-4057-452E-B62F-AB26D20A2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0" name="Freeform 180">
                <a:extLst>
                  <a:ext uri="{FF2B5EF4-FFF2-40B4-BE49-F238E27FC236}">
                    <a16:creationId xmlns:a16="http://schemas.microsoft.com/office/drawing/2014/main" id="{8D6F1CB0-A6AB-456B-9012-A2090074C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" name="Freeform 181">
                <a:extLst>
                  <a:ext uri="{FF2B5EF4-FFF2-40B4-BE49-F238E27FC236}">
                    <a16:creationId xmlns:a16="http://schemas.microsoft.com/office/drawing/2014/main" id="{F3336BB2-236A-4F9B-B9B4-DCE274559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" name="Freeform 182">
                <a:extLst>
                  <a:ext uri="{FF2B5EF4-FFF2-40B4-BE49-F238E27FC236}">
                    <a16:creationId xmlns:a16="http://schemas.microsoft.com/office/drawing/2014/main" id="{44D56A6E-5B65-4338-BEAD-3112020EFA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" name="Freeform 183">
                <a:extLst>
                  <a:ext uri="{FF2B5EF4-FFF2-40B4-BE49-F238E27FC236}">
                    <a16:creationId xmlns:a16="http://schemas.microsoft.com/office/drawing/2014/main" id="{8BA7D4E5-0E4E-4A88-8384-80FEA3A38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" name="Freeform 184">
                <a:extLst>
                  <a:ext uri="{FF2B5EF4-FFF2-40B4-BE49-F238E27FC236}">
                    <a16:creationId xmlns:a16="http://schemas.microsoft.com/office/drawing/2014/main" id="{934F32AE-F68E-43F6-9B04-82D9987F7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" name="Freeform 185">
                <a:extLst>
                  <a:ext uri="{FF2B5EF4-FFF2-40B4-BE49-F238E27FC236}">
                    <a16:creationId xmlns:a16="http://schemas.microsoft.com/office/drawing/2014/main" id="{ABCB4C03-CA10-490F-97F4-3C1F53817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" name="Freeform 186">
                <a:extLst>
                  <a:ext uri="{FF2B5EF4-FFF2-40B4-BE49-F238E27FC236}">
                    <a16:creationId xmlns:a16="http://schemas.microsoft.com/office/drawing/2014/main" id="{30875601-CC43-4E47-8FF6-12A79FFEA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" name="Freeform 187">
                <a:extLst>
                  <a:ext uri="{FF2B5EF4-FFF2-40B4-BE49-F238E27FC236}">
                    <a16:creationId xmlns:a16="http://schemas.microsoft.com/office/drawing/2014/main" id="{B9911FC6-7031-467A-AB4D-56E1DE708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" name="Freeform 157">
                <a:extLst>
                  <a:ext uri="{FF2B5EF4-FFF2-40B4-BE49-F238E27FC236}">
                    <a16:creationId xmlns:a16="http://schemas.microsoft.com/office/drawing/2014/main" id="{A8CB21DC-1A4B-4C03-A3F6-136B38746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" name="Freeform 158">
                <a:extLst>
                  <a:ext uri="{FF2B5EF4-FFF2-40B4-BE49-F238E27FC236}">
                    <a16:creationId xmlns:a16="http://schemas.microsoft.com/office/drawing/2014/main" id="{CD31D654-D3C7-4F82-A7A3-5F428EF8DB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" name="Freeform 161">
                <a:extLst>
                  <a:ext uri="{FF2B5EF4-FFF2-40B4-BE49-F238E27FC236}">
                    <a16:creationId xmlns:a16="http://schemas.microsoft.com/office/drawing/2014/main" id="{9F2FEEE0-24B7-4B0C-A7FE-D3B19871E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" name="Freeform 162">
                <a:extLst>
                  <a:ext uri="{FF2B5EF4-FFF2-40B4-BE49-F238E27FC236}">
                    <a16:creationId xmlns:a16="http://schemas.microsoft.com/office/drawing/2014/main" id="{74BC2839-DC29-48AA-AC51-803176347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" name="Freeform 163">
                <a:extLst>
                  <a:ext uri="{FF2B5EF4-FFF2-40B4-BE49-F238E27FC236}">
                    <a16:creationId xmlns:a16="http://schemas.microsoft.com/office/drawing/2014/main" id="{390C43A6-502D-42D1-9E28-290BBED55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" name="Freeform 164">
                <a:extLst>
                  <a:ext uri="{FF2B5EF4-FFF2-40B4-BE49-F238E27FC236}">
                    <a16:creationId xmlns:a16="http://schemas.microsoft.com/office/drawing/2014/main" id="{1B0D3C7F-AA5B-4FFE-A198-636F03710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Freeform 165">
                <a:extLst>
                  <a:ext uri="{FF2B5EF4-FFF2-40B4-BE49-F238E27FC236}">
                    <a16:creationId xmlns:a16="http://schemas.microsoft.com/office/drawing/2014/main" id="{93E6447E-D692-496B-82D8-0E7B8458B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" name="Freeform 166">
                <a:extLst>
                  <a:ext uri="{FF2B5EF4-FFF2-40B4-BE49-F238E27FC236}">
                    <a16:creationId xmlns:a16="http://schemas.microsoft.com/office/drawing/2014/main" id="{B64AA917-8CA4-4624-9C2B-2D87D19A2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" name="Freeform 167">
                <a:extLst>
                  <a:ext uri="{FF2B5EF4-FFF2-40B4-BE49-F238E27FC236}">
                    <a16:creationId xmlns:a16="http://schemas.microsoft.com/office/drawing/2014/main" id="{DF64C706-8EDB-4A7C-9D22-76D5A319A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" name="Freeform 168">
                <a:extLst>
                  <a:ext uri="{FF2B5EF4-FFF2-40B4-BE49-F238E27FC236}">
                    <a16:creationId xmlns:a16="http://schemas.microsoft.com/office/drawing/2014/main" id="{CC9A0BCB-0294-42B5-A131-8CEED322E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" name="Freeform 169">
                <a:extLst>
                  <a:ext uri="{FF2B5EF4-FFF2-40B4-BE49-F238E27FC236}">
                    <a16:creationId xmlns:a16="http://schemas.microsoft.com/office/drawing/2014/main" id="{CF7731B9-811B-4219-AAD2-B26A13695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Freeform 170">
                <a:extLst>
                  <a:ext uri="{FF2B5EF4-FFF2-40B4-BE49-F238E27FC236}">
                    <a16:creationId xmlns:a16="http://schemas.microsoft.com/office/drawing/2014/main" id="{667B92D4-F400-4034-A292-0A949B7A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" name="Freeform 171">
                <a:extLst>
                  <a:ext uri="{FF2B5EF4-FFF2-40B4-BE49-F238E27FC236}">
                    <a16:creationId xmlns:a16="http://schemas.microsoft.com/office/drawing/2014/main" id="{6CC2A7EF-64E8-4EAC-BCFB-D2B8CBA6D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" name="Freeform 172">
                <a:extLst>
                  <a:ext uri="{FF2B5EF4-FFF2-40B4-BE49-F238E27FC236}">
                    <a16:creationId xmlns:a16="http://schemas.microsoft.com/office/drawing/2014/main" id="{C569A4DD-2501-4A98-A694-4F11B4E7A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" name="Freeform 173">
                <a:extLst>
                  <a:ext uri="{FF2B5EF4-FFF2-40B4-BE49-F238E27FC236}">
                    <a16:creationId xmlns:a16="http://schemas.microsoft.com/office/drawing/2014/main" id="{7C0DA296-8157-460E-A3EA-2635B35C5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" name="Freeform 174">
                <a:extLst>
                  <a:ext uri="{FF2B5EF4-FFF2-40B4-BE49-F238E27FC236}">
                    <a16:creationId xmlns:a16="http://schemas.microsoft.com/office/drawing/2014/main" id="{A92977C8-A85C-4E2A-8F6E-10DE175F4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Freeform 175">
                <a:extLst>
                  <a:ext uri="{FF2B5EF4-FFF2-40B4-BE49-F238E27FC236}">
                    <a16:creationId xmlns:a16="http://schemas.microsoft.com/office/drawing/2014/main" id="{AF6F3EFD-21E1-4F10-B9E9-D0FB692E5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5" name="Freeform 176">
                <a:extLst>
                  <a:ext uri="{FF2B5EF4-FFF2-40B4-BE49-F238E27FC236}">
                    <a16:creationId xmlns:a16="http://schemas.microsoft.com/office/drawing/2014/main" id="{3B8E8B7A-82DB-4AC9-8969-84C3F43F5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6" name="Freeform 177">
                <a:extLst>
                  <a:ext uri="{FF2B5EF4-FFF2-40B4-BE49-F238E27FC236}">
                    <a16:creationId xmlns:a16="http://schemas.microsoft.com/office/drawing/2014/main" id="{8DAE8107-7165-4AB4-B31D-5813B94F0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7" name="Freeform 178">
                <a:extLst>
                  <a:ext uri="{FF2B5EF4-FFF2-40B4-BE49-F238E27FC236}">
                    <a16:creationId xmlns:a16="http://schemas.microsoft.com/office/drawing/2014/main" id="{F16544E3-023C-4B5F-84C9-0FCB240A4C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8" name="Freeform 188">
                <a:extLst>
                  <a:ext uri="{FF2B5EF4-FFF2-40B4-BE49-F238E27FC236}">
                    <a16:creationId xmlns:a16="http://schemas.microsoft.com/office/drawing/2014/main" id="{09739338-8E6C-4C61-82E4-E99669CFF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Freeform 103">
                <a:extLst>
                  <a:ext uri="{FF2B5EF4-FFF2-40B4-BE49-F238E27FC236}">
                    <a16:creationId xmlns:a16="http://schemas.microsoft.com/office/drawing/2014/main" id="{D082507A-B28E-4969-8828-6EED0B0B6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0" name="Freeform 104">
                <a:extLst>
                  <a:ext uri="{FF2B5EF4-FFF2-40B4-BE49-F238E27FC236}">
                    <a16:creationId xmlns:a16="http://schemas.microsoft.com/office/drawing/2014/main" id="{4107900F-B375-4354-8E7C-CDA610B5425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1329729-AD40-4529-BB32-A556048AC575}"/>
              </a:ext>
            </a:extLst>
          </p:cNvPr>
          <p:cNvGrpSpPr/>
          <p:nvPr/>
        </p:nvGrpSpPr>
        <p:grpSpPr>
          <a:xfrm>
            <a:off x="4024460" y="21794821"/>
            <a:ext cx="2814759" cy="2596601"/>
            <a:chOff x="2335614" y="3820290"/>
            <a:chExt cx="653239" cy="560864"/>
          </a:xfrm>
        </p:grpSpPr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72993732-F280-4BF5-A6F1-C2D6A0F4C49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57150" prstMaterial="matte"/>
          </p:spPr>
          <p:txBody>
            <a:bodyPr lIns="0" tIns="0" rIns="0" bIns="0" rtlCol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491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359" name="_effect" descr="C:\Users\marc.h\Desktop\Schatten-TEST.png">
              <a:extLst>
                <a:ext uri="{FF2B5EF4-FFF2-40B4-BE49-F238E27FC236}">
                  <a16:creationId xmlns:a16="http://schemas.microsoft.com/office/drawing/2014/main" id="{2F84849C-1E4D-407E-A67A-50B045E7A4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2441516" y="4131813"/>
              <a:ext cx="441435" cy="66255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360" name="Gruppieren 96">
              <a:extLst>
                <a:ext uri="{FF2B5EF4-FFF2-40B4-BE49-F238E27FC236}">
                  <a16:creationId xmlns:a16="http://schemas.microsoft.com/office/drawing/2014/main" id="{25EE6B88-E8FC-4EA4-8A56-24A40E43EBC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61" name="Freeform 156">
                <a:extLst>
                  <a:ext uri="{FF2B5EF4-FFF2-40B4-BE49-F238E27FC236}">
                    <a16:creationId xmlns:a16="http://schemas.microsoft.com/office/drawing/2014/main" id="{6C8FAA38-E213-4C9D-8E3D-FE25DEFFE1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2" name="Freeform 159">
                <a:extLst>
                  <a:ext uri="{FF2B5EF4-FFF2-40B4-BE49-F238E27FC236}">
                    <a16:creationId xmlns:a16="http://schemas.microsoft.com/office/drawing/2014/main" id="{F46F3715-2DB4-4A8E-9B86-7B1384428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3" name="Freeform 160">
                <a:extLst>
                  <a:ext uri="{FF2B5EF4-FFF2-40B4-BE49-F238E27FC236}">
                    <a16:creationId xmlns:a16="http://schemas.microsoft.com/office/drawing/2014/main" id="{E1289D90-6D33-4858-AFF1-3E5297C44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4" name="Freeform 179">
                <a:extLst>
                  <a:ext uri="{FF2B5EF4-FFF2-40B4-BE49-F238E27FC236}">
                    <a16:creationId xmlns:a16="http://schemas.microsoft.com/office/drawing/2014/main" id="{A2CBD842-82F6-49DA-92A4-4C972D246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5" name="Freeform 180">
                <a:extLst>
                  <a:ext uri="{FF2B5EF4-FFF2-40B4-BE49-F238E27FC236}">
                    <a16:creationId xmlns:a16="http://schemas.microsoft.com/office/drawing/2014/main" id="{37073ADE-249B-4453-8067-DE50E1EF0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6" name="Freeform 181">
                <a:extLst>
                  <a:ext uri="{FF2B5EF4-FFF2-40B4-BE49-F238E27FC236}">
                    <a16:creationId xmlns:a16="http://schemas.microsoft.com/office/drawing/2014/main" id="{D76DF162-8A96-4470-A400-130AD8F8A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7" name="Freeform 182">
                <a:extLst>
                  <a:ext uri="{FF2B5EF4-FFF2-40B4-BE49-F238E27FC236}">
                    <a16:creationId xmlns:a16="http://schemas.microsoft.com/office/drawing/2014/main" id="{936DB627-4AC0-4F6F-9BA6-3C0111F18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8" name="Freeform 183">
                <a:extLst>
                  <a:ext uri="{FF2B5EF4-FFF2-40B4-BE49-F238E27FC236}">
                    <a16:creationId xmlns:a16="http://schemas.microsoft.com/office/drawing/2014/main" id="{A6317E51-D0D7-4E42-87A7-CEE1FE895D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69" name="Freeform 184">
                <a:extLst>
                  <a:ext uri="{FF2B5EF4-FFF2-40B4-BE49-F238E27FC236}">
                    <a16:creationId xmlns:a16="http://schemas.microsoft.com/office/drawing/2014/main" id="{9259AB9E-E12C-42B1-A225-FA3B3B1A4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0" name="Freeform 185">
                <a:extLst>
                  <a:ext uri="{FF2B5EF4-FFF2-40B4-BE49-F238E27FC236}">
                    <a16:creationId xmlns:a16="http://schemas.microsoft.com/office/drawing/2014/main" id="{358B2223-A65C-49ED-877D-3F7816E4A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1" name="Freeform 186">
                <a:extLst>
                  <a:ext uri="{FF2B5EF4-FFF2-40B4-BE49-F238E27FC236}">
                    <a16:creationId xmlns:a16="http://schemas.microsoft.com/office/drawing/2014/main" id="{C6E848A3-EE33-4F8D-9885-CC441DBA41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2" name="Freeform 187">
                <a:extLst>
                  <a:ext uri="{FF2B5EF4-FFF2-40B4-BE49-F238E27FC236}">
                    <a16:creationId xmlns:a16="http://schemas.microsoft.com/office/drawing/2014/main" id="{FC4BC6E9-DFE5-4381-A007-034BF52EA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3" name="Freeform 157">
                <a:extLst>
                  <a:ext uri="{FF2B5EF4-FFF2-40B4-BE49-F238E27FC236}">
                    <a16:creationId xmlns:a16="http://schemas.microsoft.com/office/drawing/2014/main" id="{1BEC04B3-FA67-4121-B007-23844794E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4" name="Freeform 158">
                <a:extLst>
                  <a:ext uri="{FF2B5EF4-FFF2-40B4-BE49-F238E27FC236}">
                    <a16:creationId xmlns:a16="http://schemas.microsoft.com/office/drawing/2014/main" id="{D67BC697-C898-484B-91C5-C38892F32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5" name="Freeform 161">
                <a:extLst>
                  <a:ext uri="{FF2B5EF4-FFF2-40B4-BE49-F238E27FC236}">
                    <a16:creationId xmlns:a16="http://schemas.microsoft.com/office/drawing/2014/main" id="{6C4947B8-C74E-4FC9-93F7-445D8B33FE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6" name="Freeform 162">
                <a:extLst>
                  <a:ext uri="{FF2B5EF4-FFF2-40B4-BE49-F238E27FC236}">
                    <a16:creationId xmlns:a16="http://schemas.microsoft.com/office/drawing/2014/main" id="{90D54BDF-52B7-498F-9A94-533A52BAF8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7" name="Freeform 163">
                <a:extLst>
                  <a:ext uri="{FF2B5EF4-FFF2-40B4-BE49-F238E27FC236}">
                    <a16:creationId xmlns:a16="http://schemas.microsoft.com/office/drawing/2014/main" id="{62950255-52A5-4CD8-882F-1F04DD410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8" name="Freeform 164">
                <a:extLst>
                  <a:ext uri="{FF2B5EF4-FFF2-40B4-BE49-F238E27FC236}">
                    <a16:creationId xmlns:a16="http://schemas.microsoft.com/office/drawing/2014/main" id="{C720FB8E-E47A-468B-97FD-98E0B0ADC0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79" name="Freeform 165">
                <a:extLst>
                  <a:ext uri="{FF2B5EF4-FFF2-40B4-BE49-F238E27FC236}">
                    <a16:creationId xmlns:a16="http://schemas.microsoft.com/office/drawing/2014/main" id="{653EAF10-2BE4-4AD6-8CE8-E15B1097A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0" name="Freeform 166">
                <a:extLst>
                  <a:ext uri="{FF2B5EF4-FFF2-40B4-BE49-F238E27FC236}">
                    <a16:creationId xmlns:a16="http://schemas.microsoft.com/office/drawing/2014/main" id="{3BD9650E-BA16-42F8-AE56-91A01C4D6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1" name="Freeform 167">
                <a:extLst>
                  <a:ext uri="{FF2B5EF4-FFF2-40B4-BE49-F238E27FC236}">
                    <a16:creationId xmlns:a16="http://schemas.microsoft.com/office/drawing/2014/main" id="{AC3E4B6C-9F2D-4677-B595-362AFF224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2" name="Freeform 168">
                <a:extLst>
                  <a:ext uri="{FF2B5EF4-FFF2-40B4-BE49-F238E27FC236}">
                    <a16:creationId xmlns:a16="http://schemas.microsoft.com/office/drawing/2014/main" id="{3E535552-C51A-4698-ADE6-BE54F95C6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3" name="Freeform 169">
                <a:extLst>
                  <a:ext uri="{FF2B5EF4-FFF2-40B4-BE49-F238E27FC236}">
                    <a16:creationId xmlns:a16="http://schemas.microsoft.com/office/drawing/2014/main" id="{36BE4B39-B820-458C-8984-65D98E46F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4" name="Freeform 170">
                <a:extLst>
                  <a:ext uri="{FF2B5EF4-FFF2-40B4-BE49-F238E27FC236}">
                    <a16:creationId xmlns:a16="http://schemas.microsoft.com/office/drawing/2014/main" id="{BA387176-14C4-4DAB-8847-0FCE612B2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5" name="Freeform 171">
                <a:extLst>
                  <a:ext uri="{FF2B5EF4-FFF2-40B4-BE49-F238E27FC236}">
                    <a16:creationId xmlns:a16="http://schemas.microsoft.com/office/drawing/2014/main" id="{7ED9AE8A-299A-4F79-B078-98953E9BC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6" name="Freeform 172">
                <a:extLst>
                  <a:ext uri="{FF2B5EF4-FFF2-40B4-BE49-F238E27FC236}">
                    <a16:creationId xmlns:a16="http://schemas.microsoft.com/office/drawing/2014/main" id="{B2C6B28B-66F5-4EAE-829F-59757ECE5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7" name="Freeform 173">
                <a:extLst>
                  <a:ext uri="{FF2B5EF4-FFF2-40B4-BE49-F238E27FC236}">
                    <a16:creationId xmlns:a16="http://schemas.microsoft.com/office/drawing/2014/main" id="{D4F9F218-4E07-4E60-863B-27D0D8F93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8" name="Freeform 174">
                <a:extLst>
                  <a:ext uri="{FF2B5EF4-FFF2-40B4-BE49-F238E27FC236}">
                    <a16:creationId xmlns:a16="http://schemas.microsoft.com/office/drawing/2014/main" id="{AF76E99B-EE54-4787-8981-323E34E99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89" name="Freeform 175">
                <a:extLst>
                  <a:ext uri="{FF2B5EF4-FFF2-40B4-BE49-F238E27FC236}">
                    <a16:creationId xmlns:a16="http://schemas.microsoft.com/office/drawing/2014/main" id="{7E1DE56E-DD04-433C-8D16-1B56076B6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0" name="Freeform 176">
                <a:extLst>
                  <a:ext uri="{FF2B5EF4-FFF2-40B4-BE49-F238E27FC236}">
                    <a16:creationId xmlns:a16="http://schemas.microsoft.com/office/drawing/2014/main" id="{E9E35270-E11D-44C9-AE36-BB0005D78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1" name="Freeform 177">
                <a:extLst>
                  <a:ext uri="{FF2B5EF4-FFF2-40B4-BE49-F238E27FC236}">
                    <a16:creationId xmlns:a16="http://schemas.microsoft.com/office/drawing/2014/main" id="{4A4B70C9-CB88-4AE2-ADF8-D2009D0AF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2" name="Freeform 178">
                <a:extLst>
                  <a:ext uri="{FF2B5EF4-FFF2-40B4-BE49-F238E27FC236}">
                    <a16:creationId xmlns:a16="http://schemas.microsoft.com/office/drawing/2014/main" id="{BDFA31EA-CF05-4C05-9401-3C2B8889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3" name="Freeform 188">
                <a:extLst>
                  <a:ext uri="{FF2B5EF4-FFF2-40B4-BE49-F238E27FC236}">
                    <a16:creationId xmlns:a16="http://schemas.microsoft.com/office/drawing/2014/main" id="{1F7F0E3A-A669-452D-B444-615125100F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4" name="Freeform 103">
                <a:extLst>
                  <a:ext uri="{FF2B5EF4-FFF2-40B4-BE49-F238E27FC236}">
                    <a16:creationId xmlns:a16="http://schemas.microsoft.com/office/drawing/2014/main" id="{E5046170-CBC2-4EA0-85EC-68B5C4B22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95" name="Freeform 104">
                <a:extLst>
                  <a:ext uri="{FF2B5EF4-FFF2-40B4-BE49-F238E27FC236}">
                    <a16:creationId xmlns:a16="http://schemas.microsoft.com/office/drawing/2014/main" id="{52808831-B62D-487F-BFF5-10ED3820E40B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96" name="AutoShape 25">
              <a:extLst>
                <a:ext uri="{FF2B5EF4-FFF2-40B4-BE49-F238E27FC236}">
                  <a16:creationId xmlns:a16="http://schemas.microsoft.com/office/drawing/2014/main" id="{058E77AC-F7DA-4D81-9D36-98A4E0A4461B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924" y="3836542"/>
              <a:ext cx="158269" cy="327691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7" name="AutoShape 22">
              <a:extLst>
                <a:ext uri="{FF2B5EF4-FFF2-40B4-BE49-F238E27FC236}">
                  <a16:creationId xmlns:a16="http://schemas.microsoft.com/office/drawing/2014/main" id="{B6C34BD9-61F8-49F2-87EE-3459E5EEA8E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686" y="3820290"/>
              <a:ext cx="139888" cy="34034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554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98" name="Gruppieren 281">
              <a:extLst>
                <a:ext uri="{FF2B5EF4-FFF2-40B4-BE49-F238E27FC236}">
                  <a16:creationId xmlns:a16="http://schemas.microsoft.com/office/drawing/2014/main" id="{05BE8E52-D77D-40FC-8AEC-C44DE8F5DC4D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99" name="Freeform 156">
                <a:extLst>
                  <a:ext uri="{FF2B5EF4-FFF2-40B4-BE49-F238E27FC236}">
                    <a16:creationId xmlns:a16="http://schemas.microsoft.com/office/drawing/2014/main" id="{B05287B2-08A7-40F4-ABAE-95BD0B1E3A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0" name="Freeform 159">
                <a:extLst>
                  <a:ext uri="{FF2B5EF4-FFF2-40B4-BE49-F238E27FC236}">
                    <a16:creationId xmlns:a16="http://schemas.microsoft.com/office/drawing/2014/main" id="{6ED32B9C-D6A9-4FD8-975A-3409B8C6F6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1" name="Freeform 160">
                <a:extLst>
                  <a:ext uri="{FF2B5EF4-FFF2-40B4-BE49-F238E27FC236}">
                    <a16:creationId xmlns:a16="http://schemas.microsoft.com/office/drawing/2014/main" id="{35C91A08-9B86-4BC9-9FEC-9478CB8B5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2" name="Freeform 179">
                <a:extLst>
                  <a:ext uri="{FF2B5EF4-FFF2-40B4-BE49-F238E27FC236}">
                    <a16:creationId xmlns:a16="http://schemas.microsoft.com/office/drawing/2014/main" id="{D1DD9E35-CEAD-44DC-8581-3AAF516897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3" name="Freeform 180">
                <a:extLst>
                  <a:ext uri="{FF2B5EF4-FFF2-40B4-BE49-F238E27FC236}">
                    <a16:creationId xmlns:a16="http://schemas.microsoft.com/office/drawing/2014/main" id="{E8297C7A-379B-4D8A-B194-237CE7925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4" name="Freeform 181">
                <a:extLst>
                  <a:ext uri="{FF2B5EF4-FFF2-40B4-BE49-F238E27FC236}">
                    <a16:creationId xmlns:a16="http://schemas.microsoft.com/office/drawing/2014/main" id="{1E70D71B-51E8-45B3-8B23-A124CFCA7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5" name="Freeform 182">
                <a:extLst>
                  <a:ext uri="{FF2B5EF4-FFF2-40B4-BE49-F238E27FC236}">
                    <a16:creationId xmlns:a16="http://schemas.microsoft.com/office/drawing/2014/main" id="{C01F039B-5DB5-4096-9668-08206BB0D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6" name="Freeform 183">
                <a:extLst>
                  <a:ext uri="{FF2B5EF4-FFF2-40B4-BE49-F238E27FC236}">
                    <a16:creationId xmlns:a16="http://schemas.microsoft.com/office/drawing/2014/main" id="{2463723A-B9BC-40B8-955D-A1E5551BE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7" name="Freeform 184">
                <a:extLst>
                  <a:ext uri="{FF2B5EF4-FFF2-40B4-BE49-F238E27FC236}">
                    <a16:creationId xmlns:a16="http://schemas.microsoft.com/office/drawing/2014/main" id="{E2CAC806-2351-4ECD-B5D7-A63558E71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8" name="Freeform 185">
                <a:extLst>
                  <a:ext uri="{FF2B5EF4-FFF2-40B4-BE49-F238E27FC236}">
                    <a16:creationId xmlns:a16="http://schemas.microsoft.com/office/drawing/2014/main" id="{84B81982-8DF8-4F4B-B9CF-08DFDFEE8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09" name="Freeform 186">
                <a:extLst>
                  <a:ext uri="{FF2B5EF4-FFF2-40B4-BE49-F238E27FC236}">
                    <a16:creationId xmlns:a16="http://schemas.microsoft.com/office/drawing/2014/main" id="{3FBD8340-18B5-4C85-9F2B-BC474A7B7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0" name="Freeform 187">
                <a:extLst>
                  <a:ext uri="{FF2B5EF4-FFF2-40B4-BE49-F238E27FC236}">
                    <a16:creationId xmlns:a16="http://schemas.microsoft.com/office/drawing/2014/main" id="{F8C1DD69-686A-48E9-BA03-F3446EC4A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1" name="Freeform 157">
                <a:extLst>
                  <a:ext uri="{FF2B5EF4-FFF2-40B4-BE49-F238E27FC236}">
                    <a16:creationId xmlns:a16="http://schemas.microsoft.com/office/drawing/2014/main" id="{0E4B01B4-E9FA-4531-84FC-05947D54A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2" name="Freeform 158">
                <a:extLst>
                  <a:ext uri="{FF2B5EF4-FFF2-40B4-BE49-F238E27FC236}">
                    <a16:creationId xmlns:a16="http://schemas.microsoft.com/office/drawing/2014/main" id="{4FF24FAD-2D15-4764-8E16-468714C0CD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3" name="Freeform 161">
                <a:extLst>
                  <a:ext uri="{FF2B5EF4-FFF2-40B4-BE49-F238E27FC236}">
                    <a16:creationId xmlns:a16="http://schemas.microsoft.com/office/drawing/2014/main" id="{A906CF3A-1AE6-4AAC-AEF6-8441B3854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4" name="Freeform 162">
                <a:extLst>
                  <a:ext uri="{FF2B5EF4-FFF2-40B4-BE49-F238E27FC236}">
                    <a16:creationId xmlns:a16="http://schemas.microsoft.com/office/drawing/2014/main" id="{556DFC67-4D5B-42EB-A799-759C18EFD4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5" name="Freeform 163">
                <a:extLst>
                  <a:ext uri="{FF2B5EF4-FFF2-40B4-BE49-F238E27FC236}">
                    <a16:creationId xmlns:a16="http://schemas.microsoft.com/office/drawing/2014/main" id="{536DFA0D-686B-4CA7-A359-5E0228D84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6" name="Freeform 164">
                <a:extLst>
                  <a:ext uri="{FF2B5EF4-FFF2-40B4-BE49-F238E27FC236}">
                    <a16:creationId xmlns:a16="http://schemas.microsoft.com/office/drawing/2014/main" id="{FDF3FD75-3F27-42FB-B7DB-9A1ADCA7FF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7" name="Freeform 165">
                <a:extLst>
                  <a:ext uri="{FF2B5EF4-FFF2-40B4-BE49-F238E27FC236}">
                    <a16:creationId xmlns:a16="http://schemas.microsoft.com/office/drawing/2014/main" id="{B8D4D493-72A4-4C43-AD97-86868687B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8" name="Freeform 166">
                <a:extLst>
                  <a:ext uri="{FF2B5EF4-FFF2-40B4-BE49-F238E27FC236}">
                    <a16:creationId xmlns:a16="http://schemas.microsoft.com/office/drawing/2014/main" id="{CE4E6D58-A545-4C74-A522-73566A0A2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19" name="Freeform 167">
                <a:extLst>
                  <a:ext uri="{FF2B5EF4-FFF2-40B4-BE49-F238E27FC236}">
                    <a16:creationId xmlns:a16="http://schemas.microsoft.com/office/drawing/2014/main" id="{FF7F9AE0-9EC4-4973-A190-C4BEA64AF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0" name="Freeform 168">
                <a:extLst>
                  <a:ext uri="{FF2B5EF4-FFF2-40B4-BE49-F238E27FC236}">
                    <a16:creationId xmlns:a16="http://schemas.microsoft.com/office/drawing/2014/main" id="{60E97123-88AA-413F-9CB1-ED4E96EBA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1" name="Freeform 169">
                <a:extLst>
                  <a:ext uri="{FF2B5EF4-FFF2-40B4-BE49-F238E27FC236}">
                    <a16:creationId xmlns:a16="http://schemas.microsoft.com/office/drawing/2014/main" id="{1DF4D18D-5091-4BFC-A785-4D30E1BDA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2" name="Freeform 170">
                <a:extLst>
                  <a:ext uri="{FF2B5EF4-FFF2-40B4-BE49-F238E27FC236}">
                    <a16:creationId xmlns:a16="http://schemas.microsoft.com/office/drawing/2014/main" id="{276F72D6-04C1-4F3F-B2BD-E26BF9693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3" name="Freeform 171">
                <a:extLst>
                  <a:ext uri="{FF2B5EF4-FFF2-40B4-BE49-F238E27FC236}">
                    <a16:creationId xmlns:a16="http://schemas.microsoft.com/office/drawing/2014/main" id="{AAA605B0-37AF-4E59-82B9-59712DF7A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4" name="Freeform 172">
                <a:extLst>
                  <a:ext uri="{FF2B5EF4-FFF2-40B4-BE49-F238E27FC236}">
                    <a16:creationId xmlns:a16="http://schemas.microsoft.com/office/drawing/2014/main" id="{AE537FDF-C9F5-4A93-A9C5-128B4E674D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Freeform 173">
                <a:extLst>
                  <a:ext uri="{FF2B5EF4-FFF2-40B4-BE49-F238E27FC236}">
                    <a16:creationId xmlns:a16="http://schemas.microsoft.com/office/drawing/2014/main" id="{27A8A022-D92F-4795-B0FA-D9E68E4A9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Freeform 174">
                <a:extLst>
                  <a:ext uri="{FF2B5EF4-FFF2-40B4-BE49-F238E27FC236}">
                    <a16:creationId xmlns:a16="http://schemas.microsoft.com/office/drawing/2014/main" id="{29B5E073-5974-449B-AAA4-0AC49FEFB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Freeform 175">
                <a:extLst>
                  <a:ext uri="{FF2B5EF4-FFF2-40B4-BE49-F238E27FC236}">
                    <a16:creationId xmlns:a16="http://schemas.microsoft.com/office/drawing/2014/main" id="{7F39DF6D-3DD5-45D1-95CD-E8DCC7C78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Freeform 176">
                <a:extLst>
                  <a:ext uri="{FF2B5EF4-FFF2-40B4-BE49-F238E27FC236}">
                    <a16:creationId xmlns:a16="http://schemas.microsoft.com/office/drawing/2014/main" id="{A3EB202F-47B1-49E0-A988-1AB68DB29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77">
                <a:extLst>
                  <a:ext uri="{FF2B5EF4-FFF2-40B4-BE49-F238E27FC236}">
                    <a16:creationId xmlns:a16="http://schemas.microsoft.com/office/drawing/2014/main" id="{A567D2A9-4932-41A8-A578-EA6BE102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78">
                <a:extLst>
                  <a:ext uri="{FF2B5EF4-FFF2-40B4-BE49-F238E27FC236}">
                    <a16:creationId xmlns:a16="http://schemas.microsoft.com/office/drawing/2014/main" id="{95AC89F0-35E7-4DB5-8D22-D0E37525D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88">
                <a:extLst>
                  <a:ext uri="{FF2B5EF4-FFF2-40B4-BE49-F238E27FC236}">
                    <a16:creationId xmlns:a16="http://schemas.microsoft.com/office/drawing/2014/main" id="{1ACAC500-81D0-401C-835C-090B27CC1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03">
                <a:extLst>
                  <a:ext uri="{FF2B5EF4-FFF2-40B4-BE49-F238E27FC236}">
                    <a16:creationId xmlns:a16="http://schemas.microsoft.com/office/drawing/2014/main" id="{4A6C8D57-36D7-4FDE-A309-E4AF0479CA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3" name="Freeform 104">
                <a:extLst>
                  <a:ext uri="{FF2B5EF4-FFF2-40B4-BE49-F238E27FC236}">
                    <a16:creationId xmlns:a16="http://schemas.microsoft.com/office/drawing/2014/main" id="{7B7E9E03-C968-4E6B-9935-E90D487BAAB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428085" tIns="214043" rIns="428085" bIns="214043" numCol="1" anchor="t" anchorCtr="0" compatLnSpc="1">
                <a:prstTxWarp prst="textNoShape">
                  <a:avLst/>
                </a:prstTxWarp>
              </a:bodyPr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554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857" name="Rectangle 856">
            <a:extLst>
              <a:ext uri="{FF2B5EF4-FFF2-40B4-BE49-F238E27FC236}">
                <a16:creationId xmlns:a16="http://schemas.microsoft.com/office/drawing/2014/main" id="{5EF1F74E-48A7-497A-AF96-3EAFC2544269}"/>
              </a:ext>
            </a:extLst>
          </p:cNvPr>
          <p:cNvSpPr/>
          <p:nvPr/>
        </p:nvSpPr>
        <p:spPr>
          <a:xfrm>
            <a:off x="34112498" y="24042231"/>
            <a:ext cx="5718485" cy="1821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</a:t>
            </a:r>
          </a:p>
          <a:p>
            <a:pPr lvl="0" algn="ctr">
              <a:defRPr/>
            </a:pPr>
            <a:r>
              <a:rPr lang="en-US" sz="3745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Practices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E7B18F1C-5652-4185-91C1-F08D6475B568}"/>
              </a:ext>
            </a:extLst>
          </p:cNvPr>
          <p:cNvSpPr/>
          <p:nvPr/>
        </p:nvSpPr>
        <p:spPr>
          <a:xfrm>
            <a:off x="5987421" y="2673916"/>
            <a:ext cx="9696566" cy="124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lvl="0" algn="ctr">
              <a:defRPr/>
            </a:pPr>
            <a:r>
              <a:rPr lang="en-US" sz="3745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sp>
        <p:nvSpPr>
          <p:cNvPr id="441" name="ZoneTexte 440">
            <a:extLst>
              <a:ext uri="{FF2B5EF4-FFF2-40B4-BE49-F238E27FC236}">
                <a16:creationId xmlns:a16="http://schemas.microsoft.com/office/drawing/2014/main" id="{63E1EC9C-FA22-45B6-81C5-E62BD821F709}"/>
              </a:ext>
            </a:extLst>
          </p:cNvPr>
          <p:cNvSpPr txBox="1"/>
          <p:nvPr/>
        </p:nvSpPr>
        <p:spPr>
          <a:xfrm>
            <a:off x="27667068" y="11273470"/>
            <a:ext cx="6223178" cy="1495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IT ECOSYSTEM 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</a:rPr>
              <a:t>MARKET WATCH</a:t>
            </a:r>
          </a:p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</a:rPr>
              <a:t>SUPPLIER MANAGEMENT STRATEGY</a:t>
            </a:r>
          </a:p>
        </p:txBody>
      </p:sp>
      <p:sp>
        <p:nvSpPr>
          <p:cNvPr id="529" name="Ellipse 528">
            <a:extLst>
              <a:ext uri="{FF2B5EF4-FFF2-40B4-BE49-F238E27FC236}">
                <a16:creationId xmlns:a16="http://schemas.microsoft.com/office/drawing/2014/main" id="{E5ABB463-25DB-4219-875A-784002E53C8F}"/>
              </a:ext>
            </a:extLst>
          </p:cNvPr>
          <p:cNvSpPr/>
          <p:nvPr/>
        </p:nvSpPr>
        <p:spPr>
          <a:xfrm>
            <a:off x="16220861" y="9699700"/>
            <a:ext cx="10112250" cy="10112250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427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0" name="Ellipse 529">
            <a:extLst>
              <a:ext uri="{FF2B5EF4-FFF2-40B4-BE49-F238E27FC236}">
                <a16:creationId xmlns:a16="http://schemas.microsoft.com/office/drawing/2014/main" id="{9EF661E7-DE4F-47C3-929E-2EC7B7ACB736}"/>
              </a:ext>
            </a:extLst>
          </p:cNvPr>
          <p:cNvSpPr/>
          <p:nvPr/>
        </p:nvSpPr>
        <p:spPr>
          <a:xfrm>
            <a:off x="17090033" y="10561661"/>
            <a:ext cx="8426875" cy="8426875"/>
          </a:xfrm>
          <a:prstGeom prst="ellipse">
            <a:avLst/>
          </a:prstGeom>
          <a:solidFill>
            <a:schemeClr val="bg1"/>
          </a:solidFill>
          <a:ln w="3048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7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chemeClr val="tx2"/>
                </a:solidFill>
                <a:latin typeface="Michelin SemiBold"/>
              </a:rPr>
              <a:t>ENTERPRISE</a:t>
            </a:r>
            <a:endParaRPr lang="en-US" sz="4400" b="1" dirty="0">
              <a:solidFill>
                <a:schemeClr val="tx2"/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1" dirty="0">
                <a:solidFill>
                  <a:schemeClr val="tx2"/>
                </a:solidFill>
                <a:latin typeface="Michelin SemiBold"/>
              </a:rPr>
              <a:t>ARCHITECT</a:t>
            </a:r>
          </a:p>
        </p:txBody>
      </p:sp>
      <p:sp>
        <p:nvSpPr>
          <p:cNvPr id="611" name="ZoneTexte 610">
            <a:extLst>
              <a:ext uri="{FF2B5EF4-FFF2-40B4-BE49-F238E27FC236}">
                <a16:creationId xmlns:a16="http://schemas.microsoft.com/office/drawing/2014/main" id="{2A3C7A43-CC85-4D81-B619-59C04252E20D}"/>
              </a:ext>
            </a:extLst>
          </p:cNvPr>
          <p:cNvSpPr txBox="1"/>
          <p:nvPr/>
        </p:nvSpPr>
        <p:spPr>
          <a:xfrm>
            <a:off x="1439145" y="8699655"/>
            <a:ext cx="11549308" cy="1874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FUNCTIONAL DOMAIN ROADMAP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IS CAPABILITIES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1F497D"/>
                </a:solidFill>
                <a:latin typeface="Calibri"/>
              </a:rPr>
              <a:t>DECOMISSIONING PLAN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MASTER PLAN</a:t>
            </a:r>
          </a:p>
        </p:txBody>
      </p:sp>
      <p:sp>
        <p:nvSpPr>
          <p:cNvPr id="612" name="ZoneTexte 611">
            <a:extLst>
              <a:ext uri="{FF2B5EF4-FFF2-40B4-BE49-F238E27FC236}">
                <a16:creationId xmlns:a16="http://schemas.microsoft.com/office/drawing/2014/main" id="{2531254E-5625-4464-8876-7E442C91215E}"/>
              </a:ext>
            </a:extLst>
          </p:cNvPr>
          <p:cNvSpPr txBox="1"/>
          <p:nvPr/>
        </p:nvSpPr>
        <p:spPr>
          <a:xfrm>
            <a:off x="9553720" y="10586488"/>
            <a:ext cx="8420045" cy="1889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PORTFOLIO MANAGEMENT </a:t>
            </a:r>
            <a:endParaRPr lang="en-US" sz="3745" b="1" kern="0" dirty="0">
              <a:solidFill>
                <a:srgbClr val="4BACC6"/>
              </a:solidFill>
            </a:endParaRP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ARCHITECTURE ASSESMENT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PRODUCT DEPENDANCIES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 MANAGEMENT</a:t>
            </a:r>
          </a:p>
        </p:txBody>
      </p:sp>
      <p:sp>
        <p:nvSpPr>
          <p:cNvPr id="613" name="ZoneTexte 612">
            <a:extLst>
              <a:ext uri="{FF2B5EF4-FFF2-40B4-BE49-F238E27FC236}">
                <a16:creationId xmlns:a16="http://schemas.microsoft.com/office/drawing/2014/main" id="{81C5974C-D5D2-4F21-81F2-E9DC3BC4713D}"/>
              </a:ext>
            </a:extLst>
          </p:cNvPr>
          <p:cNvSpPr txBox="1"/>
          <p:nvPr/>
        </p:nvSpPr>
        <p:spPr>
          <a:xfrm>
            <a:off x="4203494" y="13850146"/>
            <a:ext cx="8420045" cy="22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STUDIES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DIAGNOSIS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WHAT IF SCENARIO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IS PROJECTION &amp; PLANNING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SOURCING STUDY</a:t>
            </a:r>
            <a:endParaRPr lang="en-US" sz="3200" kern="0" dirty="0">
              <a:solidFill>
                <a:srgbClr val="44546A"/>
              </a:solidFill>
            </a:endParaRPr>
          </a:p>
        </p:txBody>
      </p:sp>
      <p:grpSp>
        <p:nvGrpSpPr>
          <p:cNvPr id="623" name="Group 32">
            <a:extLst>
              <a:ext uri="{FF2B5EF4-FFF2-40B4-BE49-F238E27FC236}">
                <a16:creationId xmlns:a16="http://schemas.microsoft.com/office/drawing/2014/main" id="{3626D9A2-98DB-4D0B-8BF5-37A544F90C89}"/>
              </a:ext>
            </a:extLst>
          </p:cNvPr>
          <p:cNvGrpSpPr/>
          <p:nvPr/>
        </p:nvGrpSpPr>
        <p:grpSpPr>
          <a:xfrm>
            <a:off x="35376546" y="13079279"/>
            <a:ext cx="1017363" cy="1179763"/>
            <a:chOff x="8999287" y="2228850"/>
            <a:chExt cx="304771" cy="379741"/>
          </a:xfrm>
          <a:solidFill>
            <a:srgbClr val="4DBD99"/>
          </a:solidFill>
        </p:grpSpPr>
        <p:sp>
          <p:nvSpPr>
            <p:cNvPr id="624" name="Freeform 81">
              <a:extLst>
                <a:ext uri="{FF2B5EF4-FFF2-40B4-BE49-F238E27FC236}">
                  <a16:creationId xmlns:a16="http://schemas.microsoft.com/office/drawing/2014/main" id="{BF2AF39A-D6C8-40B0-B551-585ED491CF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21764" y="2228850"/>
              <a:ext cx="282294" cy="315043"/>
            </a:xfrm>
            <a:custGeom>
              <a:avLst/>
              <a:gdLst>
                <a:gd name="T0" fmla="*/ 48 w 96"/>
                <a:gd name="T1" fmla="*/ 96 h 96"/>
                <a:gd name="T2" fmla="*/ 96 w 96"/>
                <a:gd name="T3" fmla="*/ 48 h 96"/>
                <a:gd name="T4" fmla="*/ 48 w 96"/>
                <a:gd name="T5" fmla="*/ 0 h 96"/>
                <a:gd name="T6" fmla="*/ 0 w 96"/>
                <a:gd name="T7" fmla="*/ 48 h 96"/>
                <a:gd name="T8" fmla="*/ 48 w 96"/>
                <a:gd name="T9" fmla="*/ 96 h 96"/>
                <a:gd name="T10" fmla="*/ 48 w 96"/>
                <a:gd name="T11" fmla="*/ 88 h 96"/>
                <a:gd name="T12" fmla="*/ 13 w 96"/>
                <a:gd name="T13" fmla="*/ 67 h 96"/>
                <a:gd name="T14" fmla="*/ 13 w 96"/>
                <a:gd name="T15" fmla="*/ 67 h 96"/>
                <a:gd name="T16" fmla="*/ 17 w 96"/>
                <a:gd name="T17" fmla="*/ 64 h 96"/>
                <a:gd name="T18" fmla="*/ 19 w 96"/>
                <a:gd name="T19" fmla="*/ 57 h 96"/>
                <a:gd name="T20" fmla="*/ 55 w 96"/>
                <a:gd name="T21" fmla="*/ 70 h 96"/>
                <a:gd name="T22" fmla="*/ 58 w 96"/>
                <a:gd name="T23" fmla="*/ 70 h 96"/>
                <a:gd name="T24" fmla="*/ 84 w 96"/>
                <a:gd name="T25" fmla="*/ 65 h 96"/>
                <a:gd name="T26" fmla="*/ 48 w 96"/>
                <a:gd name="T27" fmla="*/ 88 h 96"/>
                <a:gd name="T28" fmla="*/ 48 w 96"/>
                <a:gd name="T29" fmla="*/ 8 h 96"/>
                <a:gd name="T30" fmla="*/ 88 w 96"/>
                <a:gd name="T31" fmla="*/ 48 h 96"/>
                <a:gd name="T32" fmla="*/ 86 w 96"/>
                <a:gd name="T33" fmla="*/ 61 h 96"/>
                <a:gd name="T34" fmla="*/ 56 w 96"/>
                <a:gd name="T35" fmla="*/ 66 h 96"/>
                <a:gd name="T36" fmla="*/ 19 w 96"/>
                <a:gd name="T37" fmla="*/ 51 h 96"/>
                <a:gd name="T38" fmla="*/ 17 w 96"/>
                <a:gd name="T39" fmla="*/ 50 h 96"/>
                <a:gd name="T40" fmla="*/ 16 w 96"/>
                <a:gd name="T41" fmla="*/ 52 h 96"/>
                <a:gd name="T42" fmla="*/ 13 w 96"/>
                <a:gd name="T43" fmla="*/ 62 h 96"/>
                <a:gd name="T44" fmla="*/ 12 w 96"/>
                <a:gd name="T45" fmla="*/ 63 h 96"/>
                <a:gd name="T46" fmla="*/ 11 w 96"/>
                <a:gd name="T47" fmla="*/ 63 h 96"/>
                <a:gd name="T48" fmla="*/ 8 w 96"/>
                <a:gd name="T49" fmla="*/ 48 h 96"/>
                <a:gd name="T50" fmla="*/ 48 w 96"/>
                <a:gd name="T51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74" y="96"/>
                    <a:pt x="96" y="74"/>
                    <a:pt x="96" y="48"/>
                  </a:cubicBezTo>
                  <a:cubicBezTo>
                    <a:pt x="96" y="21"/>
                    <a:pt x="74" y="0"/>
                    <a:pt x="48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74"/>
                    <a:pt x="22" y="96"/>
                    <a:pt x="48" y="96"/>
                  </a:cubicBezTo>
                  <a:close/>
                  <a:moveTo>
                    <a:pt x="48" y="88"/>
                  </a:moveTo>
                  <a:cubicBezTo>
                    <a:pt x="33" y="88"/>
                    <a:pt x="20" y="79"/>
                    <a:pt x="13" y="67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4" y="67"/>
                    <a:pt x="16" y="66"/>
                    <a:pt x="17" y="64"/>
                  </a:cubicBezTo>
                  <a:cubicBezTo>
                    <a:pt x="18" y="62"/>
                    <a:pt x="18" y="59"/>
                    <a:pt x="19" y="57"/>
                  </a:cubicBezTo>
                  <a:cubicBezTo>
                    <a:pt x="24" y="61"/>
                    <a:pt x="35" y="68"/>
                    <a:pt x="55" y="70"/>
                  </a:cubicBezTo>
                  <a:cubicBezTo>
                    <a:pt x="56" y="70"/>
                    <a:pt x="57" y="70"/>
                    <a:pt x="58" y="70"/>
                  </a:cubicBezTo>
                  <a:cubicBezTo>
                    <a:pt x="67" y="70"/>
                    <a:pt x="77" y="67"/>
                    <a:pt x="84" y="65"/>
                  </a:cubicBezTo>
                  <a:cubicBezTo>
                    <a:pt x="77" y="79"/>
                    <a:pt x="64" y="88"/>
                    <a:pt x="48" y="88"/>
                  </a:cubicBezTo>
                  <a:close/>
                  <a:moveTo>
                    <a:pt x="48" y="8"/>
                  </a:moveTo>
                  <a:cubicBezTo>
                    <a:pt x="70" y="8"/>
                    <a:pt x="88" y="26"/>
                    <a:pt x="88" y="48"/>
                  </a:cubicBezTo>
                  <a:cubicBezTo>
                    <a:pt x="88" y="52"/>
                    <a:pt x="87" y="57"/>
                    <a:pt x="86" y="61"/>
                  </a:cubicBezTo>
                  <a:cubicBezTo>
                    <a:pt x="80" y="63"/>
                    <a:pt x="66" y="66"/>
                    <a:pt x="56" y="66"/>
                  </a:cubicBezTo>
                  <a:cubicBezTo>
                    <a:pt x="29" y="64"/>
                    <a:pt x="20" y="51"/>
                    <a:pt x="19" y="51"/>
                  </a:cubicBezTo>
                  <a:cubicBezTo>
                    <a:pt x="19" y="51"/>
                    <a:pt x="18" y="50"/>
                    <a:pt x="17" y="50"/>
                  </a:cubicBezTo>
                  <a:cubicBezTo>
                    <a:pt x="17" y="51"/>
                    <a:pt x="16" y="51"/>
                    <a:pt x="16" y="52"/>
                  </a:cubicBezTo>
                  <a:cubicBezTo>
                    <a:pt x="16" y="52"/>
                    <a:pt x="15" y="58"/>
                    <a:pt x="13" y="62"/>
                  </a:cubicBezTo>
                  <a:cubicBezTo>
                    <a:pt x="13" y="63"/>
                    <a:pt x="12" y="63"/>
                    <a:pt x="12" y="63"/>
                  </a:cubicBezTo>
                  <a:cubicBezTo>
                    <a:pt x="12" y="63"/>
                    <a:pt x="11" y="63"/>
                    <a:pt x="11" y="63"/>
                  </a:cubicBezTo>
                  <a:cubicBezTo>
                    <a:pt x="9" y="58"/>
                    <a:pt x="8" y="53"/>
                    <a:pt x="8" y="48"/>
                  </a:cubicBezTo>
                  <a:cubicBezTo>
                    <a:pt x="8" y="26"/>
                    <a:pt x="26" y="8"/>
                    <a:pt x="48" y="8"/>
                  </a:cubicBezTo>
                  <a:close/>
                </a:path>
              </a:pathLst>
            </a:custGeom>
            <a:grpFill/>
            <a:ln w="9525">
              <a:solidFill>
                <a:srgbClr val="24B274"/>
              </a:solidFill>
              <a:round/>
              <a:headEnd/>
              <a:tailEnd/>
            </a:ln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752"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25" name="Freeform 82">
              <a:extLst>
                <a:ext uri="{FF2B5EF4-FFF2-40B4-BE49-F238E27FC236}">
                  <a16:creationId xmlns:a16="http://schemas.microsoft.com/office/drawing/2014/main" id="{4AF6A6EA-E5AD-493B-AEA3-0CFD8B836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9287" y="2491116"/>
              <a:ext cx="298450" cy="117475"/>
            </a:xfrm>
            <a:custGeom>
              <a:avLst/>
              <a:gdLst>
                <a:gd name="T0" fmla="*/ 98 w 112"/>
                <a:gd name="T1" fmla="*/ 1 h 44"/>
                <a:gd name="T2" fmla="*/ 93 w 112"/>
                <a:gd name="T3" fmla="*/ 2 h 44"/>
                <a:gd name="T4" fmla="*/ 94 w 112"/>
                <a:gd name="T5" fmla="*/ 7 h 44"/>
                <a:gd name="T6" fmla="*/ 104 w 112"/>
                <a:gd name="T7" fmla="*/ 20 h 44"/>
                <a:gd name="T8" fmla="*/ 56 w 112"/>
                <a:gd name="T9" fmla="*/ 36 h 44"/>
                <a:gd name="T10" fmla="*/ 8 w 112"/>
                <a:gd name="T11" fmla="*/ 20 h 44"/>
                <a:gd name="T12" fmla="*/ 18 w 112"/>
                <a:gd name="T13" fmla="*/ 7 h 44"/>
                <a:gd name="T14" fmla="*/ 19 w 112"/>
                <a:gd name="T15" fmla="*/ 2 h 44"/>
                <a:gd name="T16" fmla="*/ 14 w 112"/>
                <a:gd name="T17" fmla="*/ 1 h 44"/>
                <a:gd name="T18" fmla="*/ 0 w 112"/>
                <a:gd name="T19" fmla="*/ 20 h 44"/>
                <a:gd name="T20" fmla="*/ 56 w 112"/>
                <a:gd name="T21" fmla="*/ 44 h 44"/>
                <a:gd name="T22" fmla="*/ 112 w 112"/>
                <a:gd name="T23" fmla="*/ 20 h 44"/>
                <a:gd name="T24" fmla="*/ 98 w 112"/>
                <a:gd name="T25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44">
                  <a:moveTo>
                    <a:pt x="98" y="1"/>
                  </a:moveTo>
                  <a:cubicBezTo>
                    <a:pt x="97" y="0"/>
                    <a:pt x="94" y="0"/>
                    <a:pt x="93" y="2"/>
                  </a:cubicBezTo>
                  <a:cubicBezTo>
                    <a:pt x="91" y="4"/>
                    <a:pt x="92" y="6"/>
                    <a:pt x="94" y="7"/>
                  </a:cubicBezTo>
                  <a:cubicBezTo>
                    <a:pt x="101" y="13"/>
                    <a:pt x="104" y="16"/>
                    <a:pt x="104" y="20"/>
                  </a:cubicBezTo>
                  <a:cubicBezTo>
                    <a:pt x="104" y="32"/>
                    <a:pt x="91" y="36"/>
                    <a:pt x="56" y="36"/>
                  </a:cubicBezTo>
                  <a:cubicBezTo>
                    <a:pt x="21" y="36"/>
                    <a:pt x="8" y="32"/>
                    <a:pt x="8" y="20"/>
                  </a:cubicBezTo>
                  <a:cubicBezTo>
                    <a:pt x="8" y="16"/>
                    <a:pt x="11" y="13"/>
                    <a:pt x="18" y="7"/>
                  </a:cubicBezTo>
                  <a:cubicBezTo>
                    <a:pt x="20" y="6"/>
                    <a:pt x="21" y="4"/>
                    <a:pt x="19" y="2"/>
                  </a:cubicBezTo>
                  <a:cubicBezTo>
                    <a:pt x="18" y="0"/>
                    <a:pt x="15" y="0"/>
                    <a:pt x="14" y="1"/>
                  </a:cubicBezTo>
                  <a:cubicBezTo>
                    <a:pt x="7" y="6"/>
                    <a:pt x="0" y="11"/>
                    <a:pt x="0" y="20"/>
                  </a:cubicBezTo>
                  <a:cubicBezTo>
                    <a:pt x="0" y="42"/>
                    <a:pt x="29" y="44"/>
                    <a:pt x="56" y="44"/>
                  </a:cubicBezTo>
                  <a:cubicBezTo>
                    <a:pt x="83" y="44"/>
                    <a:pt x="112" y="42"/>
                    <a:pt x="112" y="20"/>
                  </a:cubicBezTo>
                  <a:cubicBezTo>
                    <a:pt x="112" y="11"/>
                    <a:pt x="105" y="6"/>
                    <a:pt x="98" y="1"/>
                  </a:cubicBezTo>
                  <a:close/>
                </a:path>
              </a:pathLst>
            </a:custGeom>
            <a:grpFill/>
            <a:ln w="9525">
              <a:solidFill>
                <a:srgbClr val="24B274"/>
              </a:solidFill>
              <a:round/>
              <a:headEnd/>
              <a:tailEnd/>
            </a:ln>
          </p:spPr>
          <p:txBody>
            <a:bodyPr vert="horz" wrap="square" lIns="428085" tIns="214043" rIns="428085" bIns="214043" numCol="1" anchor="t" anchorCtr="0" compatLnSpc="1">
              <a:prstTxWarp prst="textNoShape">
                <a:avLst/>
              </a:prstTxWarp>
            </a:bodyPr>
            <a:lstStyle/>
            <a:p>
              <a:pPr defTabSz="4280752">
                <a:defRPr/>
              </a:pPr>
              <a:endParaRPr lang="en-US" sz="38389" dirty="0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627" name="Rectangle 626">
            <a:extLst>
              <a:ext uri="{FF2B5EF4-FFF2-40B4-BE49-F238E27FC236}">
                <a16:creationId xmlns:a16="http://schemas.microsoft.com/office/drawing/2014/main" id="{C15B0F60-B1D8-4860-8A59-0FF616EC76B6}"/>
              </a:ext>
            </a:extLst>
          </p:cNvPr>
          <p:cNvSpPr/>
          <p:nvPr/>
        </p:nvSpPr>
        <p:spPr>
          <a:xfrm>
            <a:off x="36082278" y="3505911"/>
            <a:ext cx="5659794" cy="1244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3745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lvl="0" algn="ctr">
              <a:defRPr/>
            </a:pPr>
            <a:r>
              <a:rPr lang="en-US" sz="3745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628" name="ZoneTexte 627">
            <a:extLst>
              <a:ext uri="{FF2B5EF4-FFF2-40B4-BE49-F238E27FC236}">
                <a16:creationId xmlns:a16="http://schemas.microsoft.com/office/drawing/2014/main" id="{1A5A65C4-6CC4-4EA5-8084-2CBB3CBF4DCA}"/>
              </a:ext>
            </a:extLst>
          </p:cNvPr>
          <p:cNvSpPr txBox="1"/>
          <p:nvPr/>
        </p:nvSpPr>
        <p:spPr>
          <a:xfrm>
            <a:off x="12682194" y="6402313"/>
            <a:ext cx="7736573" cy="235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IT STRATEGY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VISION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OPPORTUNITIES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RISKS MANAGEMENT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IT CAPABILITY ROADMAP</a:t>
            </a:r>
            <a:r>
              <a:rPr lang="en-US" sz="3745" kern="0" dirty="0">
                <a:solidFill>
                  <a:srgbClr val="44546A"/>
                </a:solidFill>
                <a:latin typeface="Calibri"/>
              </a:rPr>
              <a:t> </a:t>
            </a:r>
          </a:p>
        </p:txBody>
      </p:sp>
      <p:sp>
        <p:nvSpPr>
          <p:cNvPr id="630" name="ZoneTexte 629">
            <a:extLst>
              <a:ext uri="{FF2B5EF4-FFF2-40B4-BE49-F238E27FC236}">
                <a16:creationId xmlns:a16="http://schemas.microsoft.com/office/drawing/2014/main" id="{79C267B4-AF80-4994-8493-404684B9205D}"/>
              </a:ext>
            </a:extLst>
          </p:cNvPr>
          <p:cNvSpPr txBox="1"/>
          <p:nvPr/>
        </p:nvSpPr>
        <p:spPr>
          <a:xfrm>
            <a:off x="6687710" y="23382344"/>
            <a:ext cx="5862917" cy="1889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DESIGN REVIEW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EVALUATE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ADVICE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VALIDATE</a:t>
            </a:r>
          </a:p>
        </p:txBody>
      </p:sp>
      <p:sp>
        <p:nvSpPr>
          <p:cNvPr id="631" name="ZoneTexte 630">
            <a:extLst>
              <a:ext uri="{FF2B5EF4-FFF2-40B4-BE49-F238E27FC236}">
                <a16:creationId xmlns:a16="http://schemas.microsoft.com/office/drawing/2014/main" id="{D499AD90-FC99-463D-B535-9F3941A07E14}"/>
              </a:ext>
            </a:extLst>
          </p:cNvPr>
          <p:cNvSpPr txBox="1"/>
          <p:nvPr/>
        </p:nvSpPr>
        <p:spPr>
          <a:xfrm>
            <a:off x="11166217" y="21248218"/>
            <a:ext cx="8420045" cy="1631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ASSESSMENT</a:t>
            </a:r>
            <a:endParaRPr lang="en-US" sz="3745" b="1" kern="0" dirty="0">
              <a:solidFill>
                <a:srgbClr val="4BACC6"/>
              </a:solidFill>
            </a:endParaRP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</a:rPr>
              <a:t>TECHNICAL DEBT</a:t>
            </a:r>
            <a:endParaRPr lang="en-US" sz="3745" kern="0" dirty="0">
              <a:solidFill>
                <a:srgbClr val="44546A"/>
              </a:solidFill>
              <a:latin typeface="Calibri"/>
            </a:endParaRPr>
          </a:p>
          <a:p>
            <a:pPr lvl="0" algn="ctr">
              <a:lnSpc>
                <a:spcPct val="80000"/>
              </a:lnSpc>
              <a:defRPr/>
            </a:pPr>
            <a:r>
              <a:rPr lang="en-US" sz="3745" kern="0" dirty="0">
                <a:solidFill>
                  <a:srgbClr val="44546A"/>
                </a:solidFill>
                <a:latin typeface="Calibri"/>
              </a:rPr>
              <a:t>ACTION PLAN</a:t>
            </a:r>
            <a:endParaRPr lang="en-US" sz="3745" kern="0" dirty="0">
              <a:solidFill>
                <a:srgbClr val="44546A"/>
              </a:solidFill>
            </a:endParaRPr>
          </a:p>
        </p:txBody>
      </p:sp>
      <p:sp>
        <p:nvSpPr>
          <p:cNvPr id="632" name="ZoneTexte 631">
            <a:extLst>
              <a:ext uri="{FF2B5EF4-FFF2-40B4-BE49-F238E27FC236}">
                <a16:creationId xmlns:a16="http://schemas.microsoft.com/office/drawing/2014/main" id="{A45E9079-24F5-4875-8694-781DAB3A55B8}"/>
              </a:ext>
            </a:extLst>
          </p:cNvPr>
          <p:cNvSpPr txBox="1"/>
          <p:nvPr/>
        </p:nvSpPr>
        <p:spPr>
          <a:xfrm>
            <a:off x="11001428" y="17573283"/>
            <a:ext cx="6243321" cy="1889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CONNECT THE DOTS</a:t>
            </a:r>
            <a:endParaRPr lang="en-US" sz="3745" b="1" kern="0" dirty="0">
              <a:solidFill>
                <a:srgbClr val="4BACC6"/>
              </a:solidFill>
            </a:endParaRP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REFERENCE ARCHITECTURE PROMOTION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NEW CAPABILITIES IDENTIFICATION</a:t>
            </a:r>
          </a:p>
        </p:txBody>
      </p:sp>
      <p:sp>
        <p:nvSpPr>
          <p:cNvPr id="633" name="ZoneTexte 632">
            <a:extLst>
              <a:ext uri="{FF2B5EF4-FFF2-40B4-BE49-F238E27FC236}">
                <a16:creationId xmlns:a16="http://schemas.microsoft.com/office/drawing/2014/main" id="{E187BAB9-D601-4ACC-9B33-AD552092817F}"/>
              </a:ext>
            </a:extLst>
          </p:cNvPr>
          <p:cNvSpPr txBox="1"/>
          <p:nvPr/>
        </p:nvSpPr>
        <p:spPr>
          <a:xfrm>
            <a:off x="24409989" y="21752400"/>
            <a:ext cx="8420045" cy="22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COACHING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MENTORING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DECISION MAKER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ARCHITECTS EMPOWERMENT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INNOVATION</a:t>
            </a:r>
            <a:endParaRPr lang="en-US" sz="3745" kern="0" dirty="0">
              <a:solidFill>
                <a:srgbClr val="44546A"/>
              </a:solidFill>
            </a:endParaRPr>
          </a:p>
        </p:txBody>
      </p:sp>
      <p:sp>
        <p:nvSpPr>
          <p:cNvPr id="636" name="ZoneTexte 635">
            <a:extLst>
              <a:ext uri="{FF2B5EF4-FFF2-40B4-BE49-F238E27FC236}">
                <a16:creationId xmlns:a16="http://schemas.microsoft.com/office/drawing/2014/main" id="{418E04C3-8969-4363-94BC-B9FB867BE9D0}"/>
              </a:ext>
            </a:extLst>
          </p:cNvPr>
          <p:cNvSpPr txBox="1"/>
          <p:nvPr/>
        </p:nvSpPr>
        <p:spPr>
          <a:xfrm>
            <a:off x="22380995" y="6946036"/>
            <a:ext cx="7436872" cy="22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IS ANALYSIS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BOUNDARIES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DEPENDECIES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PRODUCT MAP</a:t>
            </a:r>
          </a:p>
        </p:txBody>
      </p:sp>
      <p:sp>
        <p:nvSpPr>
          <p:cNvPr id="650" name="ZoneTexte 649">
            <a:extLst>
              <a:ext uri="{FF2B5EF4-FFF2-40B4-BE49-F238E27FC236}">
                <a16:creationId xmlns:a16="http://schemas.microsoft.com/office/drawing/2014/main" id="{C9D90124-EF60-4FDE-9B9D-6478AA80C120}"/>
              </a:ext>
            </a:extLst>
          </p:cNvPr>
          <p:cNvSpPr txBox="1"/>
          <p:nvPr/>
        </p:nvSpPr>
        <p:spPr>
          <a:xfrm>
            <a:off x="26705228" y="17058925"/>
            <a:ext cx="7142015" cy="1889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280855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16" b="1" kern="0" dirty="0">
                <a:solidFill>
                  <a:srgbClr val="44546A"/>
                </a:solidFill>
                <a:latin typeface="Calibri"/>
              </a:rPr>
              <a:t>ARCHITECTURE ACADEMY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LEARNING ORGANIZATION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EXTERNAL ASSOCIATION</a:t>
            </a:r>
          </a:p>
          <a:p>
            <a:pPr lvl="0" algn="ctr">
              <a:lnSpc>
                <a:spcPct val="80000"/>
              </a:lnSpc>
              <a:defRPr/>
            </a:pPr>
            <a:r>
              <a:rPr lang="en-US" sz="3200" kern="0" dirty="0">
                <a:solidFill>
                  <a:srgbClr val="44546A"/>
                </a:solidFill>
              </a:rPr>
              <a:t>INTERNAL TRAINING</a:t>
            </a:r>
          </a:p>
        </p:txBody>
      </p:sp>
      <p:sp>
        <p:nvSpPr>
          <p:cNvPr id="454" name="Rectangle 372">
            <a:extLst>
              <a:ext uri="{FF2B5EF4-FFF2-40B4-BE49-F238E27FC236}">
                <a16:creationId xmlns:a16="http://schemas.microsoft.com/office/drawing/2014/main" id="{4B425569-8AD8-4241-9FFD-E5BA433688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1438" y="14158045"/>
            <a:ext cx="4432713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Platforms</a:t>
            </a:r>
          </a:p>
          <a:p>
            <a:pPr algn="ctr" eaLnBrk="1" hangingPunct="1"/>
            <a:r>
              <a:rPr lang="en-US" altLang="fr-FR" sz="4000" b="1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Providers</a:t>
            </a:r>
          </a:p>
        </p:txBody>
      </p:sp>
      <p:grpSp>
        <p:nvGrpSpPr>
          <p:cNvPr id="455" name="Groupe 390">
            <a:extLst>
              <a:ext uri="{FF2B5EF4-FFF2-40B4-BE49-F238E27FC236}">
                <a16:creationId xmlns:a16="http://schemas.microsoft.com/office/drawing/2014/main" id="{456A08EC-E3EB-4DD5-A3E2-404AAFC2325A}"/>
              </a:ext>
            </a:extLst>
          </p:cNvPr>
          <p:cNvGrpSpPr>
            <a:grpSpLocks/>
          </p:cNvGrpSpPr>
          <p:nvPr/>
        </p:nvGrpSpPr>
        <p:grpSpPr bwMode="auto">
          <a:xfrm>
            <a:off x="37854379" y="12198269"/>
            <a:ext cx="2552700" cy="2332038"/>
            <a:chOff x="2056619" y="744535"/>
            <a:chExt cx="653239" cy="574750"/>
          </a:xfrm>
        </p:grpSpPr>
        <p:sp>
          <p:nvSpPr>
            <p:cNvPr id="456" name="Ellipse 455">
              <a:extLst>
                <a:ext uri="{FF2B5EF4-FFF2-40B4-BE49-F238E27FC236}">
                  <a16:creationId xmlns:a16="http://schemas.microsoft.com/office/drawing/2014/main" id="{234B95C2-A8D1-49BA-BC2A-AC832201A95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rgbClr val="00B05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3210641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54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57" name="_effect" descr="C:\Users\marc.h\Desktop\Schatten-TEST.png">
              <a:extLst>
                <a:ext uri="{FF2B5EF4-FFF2-40B4-BE49-F238E27FC236}">
                  <a16:creationId xmlns:a16="http://schemas.microsoft.com/office/drawing/2014/main" id="{37CE3F28-1CE3-4DFD-8F60-6B956A99AE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712" y="1055972"/>
              <a:ext cx="441180" cy="66513"/>
            </a:xfrm>
            <a:prstGeom prst="rect">
              <a:avLst/>
            </a:prstGeom>
            <a:solidFill>
              <a:srgbClr val="00B05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58" name="Gruppieren 96">
              <a:extLst>
                <a:ext uri="{FF2B5EF4-FFF2-40B4-BE49-F238E27FC236}">
                  <a16:creationId xmlns:a16="http://schemas.microsoft.com/office/drawing/2014/main" id="{211472D6-4C95-482F-86CD-FA4C880CFC48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97" name="Freeform 156">
                <a:extLst>
                  <a:ext uri="{FF2B5EF4-FFF2-40B4-BE49-F238E27FC236}">
                    <a16:creationId xmlns:a16="http://schemas.microsoft.com/office/drawing/2014/main" id="{46AC1ED2-8480-4902-939F-8A77357D20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8" name="Freeform 159">
                <a:extLst>
                  <a:ext uri="{FF2B5EF4-FFF2-40B4-BE49-F238E27FC236}">
                    <a16:creationId xmlns:a16="http://schemas.microsoft.com/office/drawing/2014/main" id="{E6941F88-CE0B-41DC-92AE-7577F1792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9" name="Freeform 160">
                <a:extLst>
                  <a:ext uri="{FF2B5EF4-FFF2-40B4-BE49-F238E27FC236}">
                    <a16:creationId xmlns:a16="http://schemas.microsoft.com/office/drawing/2014/main" id="{3007FF16-8DCA-4CB7-83D9-D02265DAA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0" name="Freeform 179">
                <a:extLst>
                  <a:ext uri="{FF2B5EF4-FFF2-40B4-BE49-F238E27FC236}">
                    <a16:creationId xmlns:a16="http://schemas.microsoft.com/office/drawing/2014/main" id="{41281962-4B26-4574-A951-90512B290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1" name="Freeform 180">
                <a:extLst>
                  <a:ext uri="{FF2B5EF4-FFF2-40B4-BE49-F238E27FC236}">
                    <a16:creationId xmlns:a16="http://schemas.microsoft.com/office/drawing/2014/main" id="{3B55C413-9E48-4623-9DA6-381724A37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2" name="Freeform 181">
                <a:extLst>
                  <a:ext uri="{FF2B5EF4-FFF2-40B4-BE49-F238E27FC236}">
                    <a16:creationId xmlns:a16="http://schemas.microsoft.com/office/drawing/2014/main" id="{34C4A8A6-B9B3-4CBA-A829-8A800DF75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3" name="Freeform 182">
                <a:extLst>
                  <a:ext uri="{FF2B5EF4-FFF2-40B4-BE49-F238E27FC236}">
                    <a16:creationId xmlns:a16="http://schemas.microsoft.com/office/drawing/2014/main" id="{29EC2E16-E40C-42A6-B353-FF9EDA6E9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4" name="Freeform 183">
                <a:extLst>
                  <a:ext uri="{FF2B5EF4-FFF2-40B4-BE49-F238E27FC236}">
                    <a16:creationId xmlns:a16="http://schemas.microsoft.com/office/drawing/2014/main" id="{C6B38340-E459-4DD5-B4D3-4C603D8F4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Freeform 184">
                <a:extLst>
                  <a:ext uri="{FF2B5EF4-FFF2-40B4-BE49-F238E27FC236}">
                    <a16:creationId xmlns:a16="http://schemas.microsoft.com/office/drawing/2014/main" id="{F9AD42AF-F90D-4D16-8DC7-EED9ECA96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6" name="Freeform 185">
                <a:extLst>
                  <a:ext uri="{FF2B5EF4-FFF2-40B4-BE49-F238E27FC236}">
                    <a16:creationId xmlns:a16="http://schemas.microsoft.com/office/drawing/2014/main" id="{62D0F86F-15AA-414D-B974-57163D96E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7" name="Freeform 186">
                <a:extLst>
                  <a:ext uri="{FF2B5EF4-FFF2-40B4-BE49-F238E27FC236}">
                    <a16:creationId xmlns:a16="http://schemas.microsoft.com/office/drawing/2014/main" id="{A1D5961D-E0E2-4651-8327-39B524598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8" name="Freeform 187">
                <a:extLst>
                  <a:ext uri="{FF2B5EF4-FFF2-40B4-BE49-F238E27FC236}">
                    <a16:creationId xmlns:a16="http://schemas.microsoft.com/office/drawing/2014/main" id="{70007286-CA83-4E72-A01C-766EDEA69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9" name="Freeform 157">
                <a:extLst>
                  <a:ext uri="{FF2B5EF4-FFF2-40B4-BE49-F238E27FC236}">
                    <a16:creationId xmlns:a16="http://schemas.microsoft.com/office/drawing/2014/main" id="{4AD6279F-FF37-4635-9E28-ED75C9E0F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0" name="Freeform 158">
                <a:extLst>
                  <a:ext uri="{FF2B5EF4-FFF2-40B4-BE49-F238E27FC236}">
                    <a16:creationId xmlns:a16="http://schemas.microsoft.com/office/drawing/2014/main" id="{A5E8854F-AF38-42D6-8C75-38B9B79CB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1" name="Freeform 161">
                <a:extLst>
                  <a:ext uri="{FF2B5EF4-FFF2-40B4-BE49-F238E27FC236}">
                    <a16:creationId xmlns:a16="http://schemas.microsoft.com/office/drawing/2014/main" id="{7FB422C8-FD37-4983-B8DD-911D1F56EA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2" name="Freeform 162">
                <a:extLst>
                  <a:ext uri="{FF2B5EF4-FFF2-40B4-BE49-F238E27FC236}">
                    <a16:creationId xmlns:a16="http://schemas.microsoft.com/office/drawing/2014/main" id="{D10A9836-45D2-488F-ACE1-B1F9B3739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3" name="Freeform 163">
                <a:extLst>
                  <a:ext uri="{FF2B5EF4-FFF2-40B4-BE49-F238E27FC236}">
                    <a16:creationId xmlns:a16="http://schemas.microsoft.com/office/drawing/2014/main" id="{558A03AF-9C5E-4017-8379-CAA7AB23A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64">
                <a:extLst>
                  <a:ext uri="{FF2B5EF4-FFF2-40B4-BE49-F238E27FC236}">
                    <a16:creationId xmlns:a16="http://schemas.microsoft.com/office/drawing/2014/main" id="{BD1C506C-1252-4983-B24D-B1F4B3654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65">
                <a:extLst>
                  <a:ext uri="{FF2B5EF4-FFF2-40B4-BE49-F238E27FC236}">
                    <a16:creationId xmlns:a16="http://schemas.microsoft.com/office/drawing/2014/main" id="{F930E0BD-956B-4CEE-8FDE-2D6593EA2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66">
                <a:extLst>
                  <a:ext uri="{FF2B5EF4-FFF2-40B4-BE49-F238E27FC236}">
                    <a16:creationId xmlns:a16="http://schemas.microsoft.com/office/drawing/2014/main" id="{F13B606C-7B6E-4153-A40A-3E00DDB9B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67">
                <a:extLst>
                  <a:ext uri="{FF2B5EF4-FFF2-40B4-BE49-F238E27FC236}">
                    <a16:creationId xmlns:a16="http://schemas.microsoft.com/office/drawing/2014/main" id="{9FE31944-9A08-407F-B654-D11E3A8DBE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68">
                <a:extLst>
                  <a:ext uri="{FF2B5EF4-FFF2-40B4-BE49-F238E27FC236}">
                    <a16:creationId xmlns:a16="http://schemas.microsoft.com/office/drawing/2014/main" id="{CCFB640B-1C83-4C35-AD8E-6411A9781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69">
                <a:extLst>
                  <a:ext uri="{FF2B5EF4-FFF2-40B4-BE49-F238E27FC236}">
                    <a16:creationId xmlns:a16="http://schemas.microsoft.com/office/drawing/2014/main" id="{F3F5E614-6B4D-40FC-A9C3-90BA616DA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70">
                <a:extLst>
                  <a:ext uri="{FF2B5EF4-FFF2-40B4-BE49-F238E27FC236}">
                    <a16:creationId xmlns:a16="http://schemas.microsoft.com/office/drawing/2014/main" id="{4B0A1045-4690-4605-A7CE-69CAEF66D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71">
                <a:extLst>
                  <a:ext uri="{FF2B5EF4-FFF2-40B4-BE49-F238E27FC236}">
                    <a16:creationId xmlns:a16="http://schemas.microsoft.com/office/drawing/2014/main" id="{E26F4ED8-B56F-40AD-8346-EA4E1537E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72">
                <a:extLst>
                  <a:ext uri="{FF2B5EF4-FFF2-40B4-BE49-F238E27FC236}">
                    <a16:creationId xmlns:a16="http://schemas.microsoft.com/office/drawing/2014/main" id="{448C386D-4B33-4E42-B242-BB1915502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73">
                <a:extLst>
                  <a:ext uri="{FF2B5EF4-FFF2-40B4-BE49-F238E27FC236}">
                    <a16:creationId xmlns:a16="http://schemas.microsoft.com/office/drawing/2014/main" id="{B3717CFA-4035-4FF6-B2B3-68E3DB4E1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74">
                <a:extLst>
                  <a:ext uri="{FF2B5EF4-FFF2-40B4-BE49-F238E27FC236}">
                    <a16:creationId xmlns:a16="http://schemas.microsoft.com/office/drawing/2014/main" id="{854A124B-C671-42A1-88DE-641AB555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75">
                <a:extLst>
                  <a:ext uri="{FF2B5EF4-FFF2-40B4-BE49-F238E27FC236}">
                    <a16:creationId xmlns:a16="http://schemas.microsoft.com/office/drawing/2014/main" id="{85290CD0-6044-42AA-A385-511F8FA93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76">
                <a:extLst>
                  <a:ext uri="{FF2B5EF4-FFF2-40B4-BE49-F238E27FC236}">
                    <a16:creationId xmlns:a16="http://schemas.microsoft.com/office/drawing/2014/main" id="{C63FB12E-364D-4C24-BDC4-2A339D5793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77">
                <a:extLst>
                  <a:ext uri="{FF2B5EF4-FFF2-40B4-BE49-F238E27FC236}">
                    <a16:creationId xmlns:a16="http://schemas.microsoft.com/office/drawing/2014/main" id="{75617F01-E0DE-40A4-AECF-A8A92DF49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78">
                <a:extLst>
                  <a:ext uri="{FF2B5EF4-FFF2-40B4-BE49-F238E27FC236}">
                    <a16:creationId xmlns:a16="http://schemas.microsoft.com/office/drawing/2014/main" id="{9AD485AF-FF31-4971-B9D8-C1C034716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188">
                <a:extLst>
                  <a:ext uri="{FF2B5EF4-FFF2-40B4-BE49-F238E27FC236}">
                    <a16:creationId xmlns:a16="http://schemas.microsoft.com/office/drawing/2014/main" id="{8900BEDF-E288-44CE-82C9-96248C53B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4" name="Freeform 103">
                <a:extLst>
                  <a:ext uri="{FF2B5EF4-FFF2-40B4-BE49-F238E27FC236}">
                    <a16:creationId xmlns:a16="http://schemas.microsoft.com/office/drawing/2014/main" id="{7FBD3801-BBCB-4F47-A191-0BF9B52A2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5" name="Freeform 104">
                <a:extLst>
                  <a:ext uri="{FF2B5EF4-FFF2-40B4-BE49-F238E27FC236}">
                    <a16:creationId xmlns:a16="http://schemas.microsoft.com/office/drawing/2014/main" id="{B3A01A0D-7293-4EF1-A0AA-4D74C09E4A13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59" name="AutoShape 25">
              <a:extLst>
                <a:ext uri="{FF2B5EF4-FFF2-40B4-BE49-F238E27FC236}">
                  <a16:creationId xmlns:a16="http://schemas.microsoft.com/office/drawing/2014/main" id="{4BC2A93C-2A1D-40BD-96CC-1A8E07D375E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0991" y="760968"/>
              <a:ext cx="158435" cy="32747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0" name="AutoShape 22">
              <a:extLst>
                <a:ext uri="{FF2B5EF4-FFF2-40B4-BE49-F238E27FC236}">
                  <a16:creationId xmlns:a16="http://schemas.microsoft.com/office/drawing/2014/main" id="{BEBF8E38-CF54-4ED7-8F04-4DAB41752E5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02" y="744535"/>
              <a:ext cx="139748" cy="34039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321064" tIns="160532" rIns="321064" bIns="160532"/>
            <a:lstStyle/>
            <a:p>
              <a:pPr defTabSz="321064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8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61" name="Gruppieren 281">
              <a:extLst>
                <a:ext uri="{FF2B5EF4-FFF2-40B4-BE49-F238E27FC236}">
                  <a16:creationId xmlns:a16="http://schemas.microsoft.com/office/drawing/2014/main" id="{F717ED42-174C-4482-9022-F580CEBDFEE2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62" name="Freeform 156">
                <a:extLst>
                  <a:ext uri="{FF2B5EF4-FFF2-40B4-BE49-F238E27FC236}">
                    <a16:creationId xmlns:a16="http://schemas.microsoft.com/office/drawing/2014/main" id="{D63F8C3C-0F2E-4181-A9FB-D5A4CD4DE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3" name="Freeform 159">
                <a:extLst>
                  <a:ext uri="{FF2B5EF4-FFF2-40B4-BE49-F238E27FC236}">
                    <a16:creationId xmlns:a16="http://schemas.microsoft.com/office/drawing/2014/main" id="{27D6FC23-94A8-4D06-B81B-67A35039E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60">
                <a:extLst>
                  <a:ext uri="{FF2B5EF4-FFF2-40B4-BE49-F238E27FC236}">
                    <a16:creationId xmlns:a16="http://schemas.microsoft.com/office/drawing/2014/main" id="{3B742012-5043-4600-92C9-9C81828E7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79">
                <a:extLst>
                  <a:ext uri="{FF2B5EF4-FFF2-40B4-BE49-F238E27FC236}">
                    <a16:creationId xmlns:a16="http://schemas.microsoft.com/office/drawing/2014/main" id="{B198AA46-5122-4ADF-9A24-3180322CF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80">
                <a:extLst>
                  <a:ext uri="{FF2B5EF4-FFF2-40B4-BE49-F238E27FC236}">
                    <a16:creationId xmlns:a16="http://schemas.microsoft.com/office/drawing/2014/main" id="{5BC8E40A-F2D5-45D2-B301-AE00F182E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81">
                <a:extLst>
                  <a:ext uri="{FF2B5EF4-FFF2-40B4-BE49-F238E27FC236}">
                    <a16:creationId xmlns:a16="http://schemas.microsoft.com/office/drawing/2014/main" id="{6D58F4D7-6AB8-4DB3-9168-251644957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182">
                <a:extLst>
                  <a:ext uri="{FF2B5EF4-FFF2-40B4-BE49-F238E27FC236}">
                    <a16:creationId xmlns:a16="http://schemas.microsoft.com/office/drawing/2014/main" id="{C95AFA48-1193-45D5-B25B-16A208349D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183">
                <a:extLst>
                  <a:ext uri="{FF2B5EF4-FFF2-40B4-BE49-F238E27FC236}">
                    <a16:creationId xmlns:a16="http://schemas.microsoft.com/office/drawing/2014/main" id="{9C04F38B-41F6-4DDC-99D2-EC07E32E2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184">
                <a:extLst>
                  <a:ext uri="{FF2B5EF4-FFF2-40B4-BE49-F238E27FC236}">
                    <a16:creationId xmlns:a16="http://schemas.microsoft.com/office/drawing/2014/main" id="{37149684-FD4A-4A47-B2CA-AAC47A71B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1" name="Freeform 185">
                <a:extLst>
                  <a:ext uri="{FF2B5EF4-FFF2-40B4-BE49-F238E27FC236}">
                    <a16:creationId xmlns:a16="http://schemas.microsoft.com/office/drawing/2014/main" id="{72FBFB17-CB68-4387-B708-7449733D7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2" name="Freeform 186">
                <a:extLst>
                  <a:ext uri="{FF2B5EF4-FFF2-40B4-BE49-F238E27FC236}">
                    <a16:creationId xmlns:a16="http://schemas.microsoft.com/office/drawing/2014/main" id="{6B9F7E62-EEAF-4D0C-AAA9-5FD37FFF2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3" name="Freeform 187">
                <a:extLst>
                  <a:ext uri="{FF2B5EF4-FFF2-40B4-BE49-F238E27FC236}">
                    <a16:creationId xmlns:a16="http://schemas.microsoft.com/office/drawing/2014/main" id="{DEB1EF99-9729-44A9-BA16-056165707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4" name="Freeform 157">
                <a:extLst>
                  <a:ext uri="{FF2B5EF4-FFF2-40B4-BE49-F238E27FC236}">
                    <a16:creationId xmlns:a16="http://schemas.microsoft.com/office/drawing/2014/main" id="{4B8F66D4-9E1C-409E-91A2-0951FD078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5" name="Freeform 158">
                <a:extLst>
                  <a:ext uri="{FF2B5EF4-FFF2-40B4-BE49-F238E27FC236}">
                    <a16:creationId xmlns:a16="http://schemas.microsoft.com/office/drawing/2014/main" id="{32FD350C-924F-4EF9-919E-0B5D0B750F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161">
                <a:extLst>
                  <a:ext uri="{FF2B5EF4-FFF2-40B4-BE49-F238E27FC236}">
                    <a16:creationId xmlns:a16="http://schemas.microsoft.com/office/drawing/2014/main" id="{2A14D27D-D018-467D-B97B-834C29866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162">
                <a:extLst>
                  <a:ext uri="{FF2B5EF4-FFF2-40B4-BE49-F238E27FC236}">
                    <a16:creationId xmlns:a16="http://schemas.microsoft.com/office/drawing/2014/main" id="{62F93BF6-26FD-4C55-A44C-DAFB31EA10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63">
                <a:extLst>
                  <a:ext uri="{FF2B5EF4-FFF2-40B4-BE49-F238E27FC236}">
                    <a16:creationId xmlns:a16="http://schemas.microsoft.com/office/drawing/2014/main" id="{4805E4E0-FBB8-47A4-ACF7-DFD032DC7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4">
                <a:extLst>
                  <a:ext uri="{FF2B5EF4-FFF2-40B4-BE49-F238E27FC236}">
                    <a16:creationId xmlns:a16="http://schemas.microsoft.com/office/drawing/2014/main" id="{912F293C-A730-4154-A078-2F4562100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65">
                <a:extLst>
                  <a:ext uri="{FF2B5EF4-FFF2-40B4-BE49-F238E27FC236}">
                    <a16:creationId xmlns:a16="http://schemas.microsoft.com/office/drawing/2014/main" id="{CB99936A-8704-42A6-8508-5F36BC2C6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66">
                <a:extLst>
                  <a:ext uri="{FF2B5EF4-FFF2-40B4-BE49-F238E27FC236}">
                    <a16:creationId xmlns:a16="http://schemas.microsoft.com/office/drawing/2014/main" id="{D0B0DF47-7726-4DE6-8178-81DD49FA2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67">
                <a:extLst>
                  <a:ext uri="{FF2B5EF4-FFF2-40B4-BE49-F238E27FC236}">
                    <a16:creationId xmlns:a16="http://schemas.microsoft.com/office/drawing/2014/main" id="{B3C4F0CA-B902-4A66-B5A9-16727EF8C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68">
                <a:extLst>
                  <a:ext uri="{FF2B5EF4-FFF2-40B4-BE49-F238E27FC236}">
                    <a16:creationId xmlns:a16="http://schemas.microsoft.com/office/drawing/2014/main" id="{1FA923C3-D5AC-4C29-A859-2A20962B8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69">
                <a:extLst>
                  <a:ext uri="{FF2B5EF4-FFF2-40B4-BE49-F238E27FC236}">
                    <a16:creationId xmlns:a16="http://schemas.microsoft.com/office/drawing/2014/main" id="{221D342A-35D7-432B-8A44-6443E9976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70">
                <a:extLst>
                  <a:ext uri="{FF2B5EF4-FFF2-40B4-BE49-F238E27FC236}">
                    <a16:creationId xmlns:a16="http://schemas.microsoft.com/office/drawing/2014/main" id="{D2DC16EF-16A8-42B8-B36B-B92DB369D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71">
                <a:extLst>
                  <a:ext uri="{FF2B5EF4-FFF2-40B4-BE49-F238E27FC236}">
                    <a16:creationId xmlns:a16="http://schemas.microsoft.com/office/drawing/2014/main" id="{1F44E2CC-1AC8-4D2D-8B1C-E111AAB89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72">
                <a:extLst>
                  <a:ext uri="{FF2B5EF4-FFF2-40B4-BE49-F238E27FC236}">
                    <a16:creationId xmlns:a16="http://schemas.microsoft.com/office/drawing/2014/main" id="{4FA0C51F-EA64-405A-84E8-AD9141861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73">
                <a:extLst>
                  <a:ext uri="{FF2B5EF4-FFF2-40B4-BE49-F238E27FC236}">
                    <a16:creationId xmlns:a16="http://schemas.microsoft.com/office/drawing/2014/main" id="{0D160D4E-54E4-4757-959C-527AD49F4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74">
                <a:extLst>
                  <a:ext uri="{FF2B5EF4-FFF2-40B4-BE49-F238E27FC236}">
                    <a16:creationId xmlns:a16="http://schemas.microsoft.com/office/drawing/2014/main" id="{86BF721D-0A51-402B-B118-4AD6C88EA4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75">
                <a:extLst>
                  <a:ext uri="{FF2B5EF4-FFF2-40B4-BE49-F238E27FC236}">
                    <a16:creationId xmlns:a16="http://schemas.microsoft.com/office/drawing/2014/main" id="{CF601F92-155E-40B4-9805-607CCFD8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76">
                <a:extLst>
                  <a:ext uri="{FF2B5EF4-FFF2-40B4-BE49-F238E27FC236}">
                    <a16:creationId xmlns:a16="http://schemas.microsoft.com/office/drawing/2014/main" id="{D4C9C10E-C87E-448D-AA92-1DFC7222F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77">
                <a:extLst>
                  <a:ext uri="{FF2B5EF4-FFF2-40B4-BE49-F238E27FC236}">
                    <a16:creationId xmlns:a16="http://schemas.microsoft.com/office/drawing/2014/main" id="{DE58C3B6-7D77-4974-A373-F42770B2D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78">
                <a:extLst>
                  <a:ext uri="{FF2B5EF4-FFF2-40B4-BE49-F238E27FC236}">
                    <a16:creationId xmlns:a16="http://schemas.microsoft.com/office/drawing/2014/main" id="{045A3AB6-C91D-468B-843A-079A9BDB7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88">
                <a:extLst>
                  <a:ext uri="{FF2B5EF4-FFF2-40B4-BE49-F238E27FC236}">
                    <a16:creationId xmlns:a16="http://schemas.microsoft.com/office/drawing/2014/main" id="{DB2C3656-7A18-4E3E-94FA-5B53FBC2B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03">
                <a:extLst>
                  <a:ext uri="{FF2B5EF4-FFF2-40B4-BE49-F238E27FC236}">
                    <a16:creationId xmlns:a16="http://schemas.microsoft.com/office/drawing/2014/main" id="{F5E93690-0527-406C-B2AA-5623109C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04">
                <a:extLst>
                  <a:ext uri="{FF2B5EF4-FFF2-40B4-BE49-F238E27FC236}">
                    <a16:creationId xmlns:a16="http://schemas.microsoft.com/office/drawing/2014/main" id="{D74E52BA-A858-487F-8C59-7509F063149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321064" tIns="160532" rIns="321064" bIns="160532"/>
              <a:lstStyle/>
              <a:p>
                <a:pPr defTabSz="321064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8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531" name="Rectangle 530">
            <a:extLst>
              <a:ext uri="{FF2B5EF4-FFF2-40B4-BE49-F238E27FC236}">
                <a16:creationId xmlns:a16="http://schemas.microsoft.com/office/drawing/2014/main" id="{4323A6CD-0F42-4D16-B076-DA453638024F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2734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64" name="Graphique 663">
            <a:extLst>
              <a:ext uri="{FF2B5EF4-FFF2-40B4-BE49-F238E27FC236}">
                <a16:creationId xmlns:a16="http://schemas.microsoft.com/office/drawing/2014/main" id="{E8FAA978-720B-4565-831D-2CF877C3B9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9398" y="16997805"/>
            <a:ext cx="3244842" cy="3240000"/>
          </a:xfrm>
          <a:prstGeom prst="rect">
            <a:avLst/>
          </a:prstGeom>
        </p:spPr>
      </p:pic>
      <p:sp>
        <p:nvSpPr>
          <p:cNvPr id="665" name="Ellipse 664">
            <a:extLst>
              <a:ext uri="{FF2B5EF4-FFF2-40B4-BE49-F238E27FC236}">
                <a16:creationId xmlns:a16="http://schemas.microsoft.com/office/drawing/2014/main" id="{AFF1B6BD-CE41-4796-A737-879F0C8A270D}"/>
              </a:ext>
            </a:extLst>
          </p:cNvPr>
          <p:cNvSpPr/>
          <p:nvPr/>
        </p:nvSpPr>
        <p:spPr>
          <a:xfrm>
            <a:off x="12380412" y="24229072"/>
            <a:ext cx="2541588" cy="2551112"/>
          </a:xfrm>
          <a:prstGeom prst="ellipse">
            <a:avLst/>
          </a:prstGeom>
          <a:solidFill>
            <a:schemeClr val="bg1"/>
          </a:solidFill>
          <a:ln w="203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SQUAD(s)</a:t>
            </a:r>
          </a:p>
        </p:txBody>
      </p:sp>
      <p:pic>
        <p:nvPicPr>
          <p:cNvPr id="666" name="Graphique 665">
            <a:extLst>
              <a:ext uri="{FF2B5EF4-FFF2-40B4-BE49-F238E27FC236}">
                <a16:creationId xmlns:a16="http://schemas.microsoft.com/office/drawing/2014/main" id="{8D5A1DC8-3945-4F9B-9AB2-682079A87D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6197" r="33383"/>
          <a:stretch/>
        </p:blipFill>
        <p:spPr>
          <a:xfrm>
            <a:off x="2003731" y="13793286"/>
            <a:ext cx="2741608" cy="2592181"/>
          </a:xfrm>
          <a:prstGeom prst="rect">
            <a:avLst/>
          </a:prstGeom>
        </p:spPr>
      </p:pic>
      <p:pic>
        <p:nvPicPr>
          <p:cNvPr id="667" name="Graphique 666">
            <a:extLst>
              <a:ext uri="{FF2B5EF4-FFF2-40B4-BE49-F238E27FC236}">
                <a16:creationId xmlns:a16="http://schemas.microsoft.com/office/drawing/2014/main" id="{FC3D850E-D2DC-4CAF-9637-616126513E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9580"/>
          <a:stretch/>
        </p:blipFill>
        <p:spPr>
          <a:xfrm>
            <a:off x="2770279" y="4147369"/>
            <a:ext cx="2893248" cy="2735557"/>
          </a:xfrm>
          <a:prstGeom prst="rect">
            <a:avLst/>
          </a:prstGeom>
        </p:spPr>
      </p:pic>
      <p:pic>
        <p:nvPicPr>
          <p:cNvPr id="668" name="Graphique 667">
            <a:extLst>
              <a:ext uri="{FF2B5EF4-FFF2-40B4-BE49-F238E27FC236}">
                <a16:creationId xmlns:a16="http://schemas.microsoft.com/office/drawing/2014/main" id="{1B2E6E82-E9CF-4103-9BBD-111F952353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277923" y="12531036"/>
            <a:ext cx="3016239" cy="3011738"/>
          </a:xfrm>
          <a:prstGeom prst="rect">
            <a:avLst/>
          </a:prstGeom>
        </p:spPr>
      </p:pic>
      <p:pic>
        <p:nvPicPr>
          <p:cNvPr id="669" name="Graphique 668">
            <a:extLst>
              <a:ext uri="{FF2B5EF4-FFF2-40B4-BE49-F238E27FC236}">
                <a16:creationId xmlns:a16="http://schemas.microsoft.com/office/drawing/2014/main" id="{9D1FE9FB-65BD-4745-B7EF-2A8AF3696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432854" y="20899986"/>
            <a:ext cx="3524729" cy="3519468"/>
          </a:xfrm>
          <a:prstGeom prst="rect">
            <a:avLst/>
          </a:prstGeom>
        </p:spPr>
      </p:pic>
      <p:grpSp>
        <p:nvGrpSpPr>
          <p:cNvPr id="670" name="Groupe 420">
            <a:extLst>
              <a:ext uri="{FF2B5EF4-FFF2-40B4-BE49-F238E27FC236}">
                <a16:creationId xmlns:a16="http://schemas.microsoft.com/office/drawing/2014/main" id="{1080727A-DEB6-4036-B9CC-919CEC1D4632}"/>
              </a:ext>
            </a:extLst>
          </p:cNvPr>
          <p:cNvGrpSpPr>
            <a:grpSpLocks/>
          </p:cNvGrpSpPr>
          <p:nvPr/>
        </p:nvGrpSpPr>
        <p:grpSpPr bwMode="auto">
          <a:xfrm>
            <a:off x="12277932" y="2851168"/>
            <a:ext cx="2393344" cy="2352675"/>
            <a:chOff x="2335614" y="3820290"/>
            <a:chExt cx="653239" cy="560864"/>
          </a:xfrm>
        </p:grpSpPr>
        <p:sp>
          <p:nvSpPr>
            <p:cNvPr id="671" name="Ellipse 670">
              <a:extLst>
                <a:ext uri="{FF2B5EF4-FFF2-40B4-BE49-F238E27FC236}">
                  <a16:creationId xmlns:a16="http://schemas.microsoft.com/office/drawing/2014/main" id="{3F82B572-DFE2-4109-9B37-4D533E8A30F3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72" name="_effect" descr="C:\Users\marc.h\Desktop\Schatten-TEST.png">
              <a:extLst>
                <a:ext uri="{FF2B5EF4-FFF2-40B4-BE49-F238E27FC236}">
                  <a16:creationId xmlns:a16="http://schemas.microsoft.com/office/drawing/2014/main" id="{2ECCA569-59AE-4F22-AAC0-A546B06F4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47" y="4131755"/>
              <a:ext cx="441173" cy="66229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73" name="Gruppieren 96">
              <a:extLst>
                <a:ext uri="{FF2B5EF4-FFF2-40B4-BE49-F238E27FC236}">
                  <a16:creationId xmlns:a16="http://schemas.microsoft.com/office/drawing/2014/main" id="{D9D6685E-AA09-46BC-ADC8-2AE63AAED2E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12" name="Freeform 156">
                <a:extLst>
                  <a:ext uri="{FF2B5EF4-FFF2-40B4-BE49-F238E27FC236}">
                    <a16:creationId xmlns:a16="http://schemas.microsoft.com/office/drawing/2014/main" id="{BE61FED7-47D7-4C83-8BD2-1A367DA50A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3" name="Freeform 159">
                <a:extLst>
                  <a:ext uri="{FF2B5EF4-FFF2-40B4-BE49-F238E27FC236}">
                    <a16:creationId xmlns:a16="http://schemas.microsoft.com/office/drawing/2014/main" id="{A7DC74FC-EC49-454B-86EF-01F9A8D4E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4" name="Freeform 160">
                <a:extLst>
                  <a:ext uri="{FF2B5EF4-FFF2-40B4-BE49-F238E27FC236}">
                    <a16:creationId xmlns:a16="http://schemas.microsoft.com/office/drawing/2014/main" id="{9FA34D35-717A-4E82-B7C1-6CFD19EDD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5" name="Freeform 179">
                <a:extLst>
                  <a:ext uri="{FF2B5EF4-FFF2-40B4-BE49-F238E27FC236}">
                    <a16:creationId xmlns:a16="http://schemas.microsoft.com/office/drawing/2014/main" id="{EA4A4DBF-36F5-4715-85BD-8A7D72369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6" name="Freeform 180">
                <a:extLst>
                  <a:ext uri="{FF2B5EF4-FFF2-40B4-BE49-F238E27FC236}">
                    <a16:creationId xmlns:a16="http://schemas.microsoft.com/office/drawing/2014/main" id="{E5D11C96-98EF-4101-8E8D-AD417FBA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7" name="Freeform 181">
                <a:extLst>
                  <a:ext uri="{FF2B5EF4-FFF2-40B4-BE49-F238E27FC236}">
                    <a16:creationId xmlns:a16="http://schemas.microsoft.com/office/drawing/2014/main" id="{9275CE77-602B-4852-BB0E-88B5E8996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8" name="Freeform 182">
                <a:extLst>
                  <a:ext uri="{FF2B5EF4-FFF2-40B4-BE49-F238E27FC236}">
                    <a16:creationId xmlns:a16="http://schemas.microsoft.com/office/drawing/2014/main" id="{1E04C3E0-2041-4ACD-B9BC-5EF54A20D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9" name="Freeform 183">
                <a:extLst>
                  <a:ext uri="{FF2B5EF4-FFF2-40B4-BE49-F238E27FC236}">
                    <a16:creationId xmlns:a16="http://schemas.microsoft.com/office/drawing/2014/main" id="{8383C57B-91FE-48D6-92C3-39B7C768B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0" name="Freeform 184">
                <a:extLst>
                  <a:ext uri="{FF2B5EF4-FFF2-40B4-BE49-F238E27FC236}">
                    <a16:creationId xmlns:a16="http://schemas.microsoft.com/office/drawing/2014/main" id="{C6568D38-E50C-45DD-B94E-D8A9FA945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1" name="Freeform 185">
                <a:extLst>
                  <a:ext uri="{FF2B5EF4-FFF2-40B4-BE49-F238E27FC236}">
                    <a16:creationId xmlns:a16="http://schemas.microsoft.com/office/drawing/2014/main" id="{191927D0-D385-4822-B9F5-23F704FCA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Freeform 186">
                <a:extLst>
                  <a:ext uri="{FF2B5EF4-FFF2-40B4-BE49-F238E27FC236}">
                    <a16:creationId xmlns:a16="http://schemas.microsoft.com/office/drawing/2014/main" id="{D0CF1D9D-39C2-4173-BCEB-763126FAE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3" name="Freeform 187">
                <a:extLst>
                  <a:ext uri="{FF2B5EF4-FFF2-40B4-BE49-F238E27FC236}">
                    <a16:creationId xmlns:a16="http://schemas.microsoft.com/office/drawing/2014/main" id="{EFFF471C-816D-4C8D-8970-FD6E17639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4" name="Freeform 157">
                <a:extLst>
                  <a:ext uri="{FF2B5EF4-FFF2-40B4-BE49-F238E27FC236}">
                    <a16:creationId xmlns:a16="http://schemas.microsoft.com/office/drawing/2014/main" id="{D2B88BDD-686C-47E3-8D98-45ED324B6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5" name="Freeform 158">
                <a:extLst>
                  <a:ext uri="{FF2B5EF4-FFF2-40B4-BE49-F238E27FC236}">
                    <a16:creationId xmlns:a16="http://schemas.microsoft.com/office/drawing/2014/main" id="{B58C4593-CED5-4C67-A8B3-41D8EDB011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6" name="Freeform 161">
                <a:extLst>
                  <a:ext uri="{FF2B5EF4-FFF2-40B4-BE49-F238E27FC236}">
                    <a16:creationId xmlns:a16="http://schemas.microsoft.com/office/drawing/2014/main" id="{851DA603-E39F-4DDF-A099-B13131D6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7" name="Freeform 162">
                <a:extLst>
                  <a:ext uri="{FF2B5EF4-FFF2-40B4-BE49-F238E27FC236}">
                    <a16:creationId xmlns:a16="http://schemas.microsoft.com/office/drawing/2014/main" id="{A6AD167A-23FE-4317-AE89-02F7CCFCC0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8" name="Freeform 163">
                <a:extLst>
                  <a:ext uri="{FF2B5EF4-FFF2-40B4-BE49-F238E27FC236}">
                    <a16:creationId xmlns:a16="http://schemas.microsoft.com/office/drawing/2014/main" id="{EECEC72D-3515-4864-AE7E-019EA641C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9" name="Freeform 164">
                <a:extLst>
                  <a:ext uri="{FF2B5EF4-FFF2-40B4-BE49-F238E27FC236}">
                    <a16:creationId xmlns:a16="http://schemas.microsoft.com/office/drawing/2014/main" id="{C1C8A931-422E-4254-A5CF-258960F49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0" name="Freeform 165">
                <a:extLst>
                  <a:ext uri="{FF2B5EF4-FFF2-40B4-BE49-F238E27FC236}">
                    <a16:creationId xmlns:a16="http://schemas.microsoft.com/office/drawing/2014/main" id="{213353B2-27B0-4BA6-A92D-2B169AC10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1" name="Freeform 166">
                <a:extLst>
                  <a:ext uri="{FF2B5EF4-FFF2-40B4-BE49-F238E27FC236}">
                    <a16:creationId xmlns:a16="http://schemas.microsoft.com/office/drawing/2014/main" id="{4312692C-8F07-437A-AFEE-CC0446A7C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2" name="Freeform 167">
                <a:extLst>
                  <a:ext uri="{FF2B5EF4-FFF2-40B4-BE49-F238E27FC236}">
                    <a16:creationId xmlns:a16="http://schemas.microsoft.com/office/drawing/2014/main" id="{A7B6C5B8-1F4B-420C-AFA0-DE9D767BE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3" name="Freeform 168">
                <a:extLst>
                  <a:ext uri="{FF2B5EF4-FFF2-40B4-BE49-F238E27FC236}">
                    <a16:creationId xmlns:a16="http://schemas.microsoft.com/office/drawing/2014/main" id="{53984EE8-5625-4BD4-A1F6-E114BBEEE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4" name="Freeform 169">
                <a:extLst>
                  <a:ext uri="{FF2B5EF4-FFF2-40B4-BE49-F238E27FC236}">
                    <a16:creationId xmlns:a16="http://schemas.microsoft.com/office/drawing/2014/main" id="{E13136C0-756C-4738-927F-7F5D97ADF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5" name="Freeform 170">
                <a:extLst>
                  <a:ext uri="{FF2B5EF4-FFF2-40B4-BE49-F238E27FC236}">
                    <a16:creationId xmlns:a16="http://schemas.microsoft.com/office/drawing/2014/main" id="{5906D961-F822-472C-9001-3BE4B4EEC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6" name="Freeform 171">
                <a:extLst>
                  <a:ext uri="{FF2B5EF4-FFF2-40B4-BE49-F238E27FC236}">
                    <a16:creationId xmlns:a16="http://schemas.microsoft.com/office/drawing/2014/main" id="{8F38DE96-0839-437B-953C-0A49D89A1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Freeform 172">
                <a:extLst>
                  <a:ext uri="{FF2B5EF4-FFF2-40B4-BE49-F238E27FC236}">
                    <a16:creationId xmlns:a16="http://schemas.microsoft.com/office/drawing/2014/main" id="{F8374944-A9B6-4261-B986-E57A1E5C8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Freeform 173">
                <a:extLst>
                  <a:ext uri="{FF2B5EF4-FFF2-40B4-BE49-F238E27FC236}">
                    <a16:creationId xmlns:a16="http://schemas.microsoft.com/office/drawing/2014/main" id="{4355BD98-CCE6-4C2E-8A5C-DE5B7B9C1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Freeform 174">
                <a:extLst>
                  <a:ext uri="{FF2B5EF4-FFF2-40B4-BE49-F238E27FC236}">
                    <a16:creationId xmlns:a16="http://schemas.microsoft.com/office/drawing/2014/main" id="{4208594B-C966-404B-8148-2A368FC38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Freeform 175">
                <a:extLst>
                  <a:ext uri="{FF2B5EF4-FFF2-40B4-BE49-F238E27FC236}">
                    <a16:creationId xmlns:a16="http://schemas.microsoft.com/office/drawing/2014/main" id="{82D44DEA-E519-4DCA-BEB2-7663F845C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Freeform 176">
                <a:extLst>
                  <a:ext uri="{FF2B5EF4-FFF2-40B4-BE49-F238E27FC236}">
                    <a16:creationId xmlns:a16="http://schemas.microsoft.com/office/drawing/2014/main" id="{72D3B046-F297-4D6E-9BC3-F35E2E9EC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Freeform 177">
                <a:extLst>
                  <a:ext uri="{FF2B5EF4-FFF2-40B4-BE49-F238E27FC236}">
                    <a16:creationId xmlns:a16="http://schemas.microsoft.com/office/drawing/2014/main" id="{0996C0D1-0FFC-4F02-905F-E5625E069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Freeform 178">
                <a:extLst>
                  <a:ext uri="{FF2B5EF4-FFF2-40B4-BE49-F238E27FC236}">
                    <a16:creationId xmlns:a16="http://schemas.microsoft.com/office/drawing/2014/main" id="{AB8BD28B-FAEE-401E-8A8C-6993AA1A7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Freeform 188">
                <a:extLst>
                  <a:ext uri="{FF2B5EF4-FFF2-40B4-BE49-F238E27FC236}">
                    <a16:creationId xmlns:a16="http://schemas.microsoft.com/office/drawing/2014/main" id="{3C6B8D55-3499-49FA-8CF9-93CB0D7E9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Freeform 103">
                <a:extLst>
                  <a:ext uri="{FF2B5EF4-FFF2-40B4-BE49-F238E27FC236}">
                    <a16:creationId xmlns:a16="http://schemas.microsoft.com/office/drawing/2014/main" id="{BE0092A0-A5F1-4493-9B5C-A3E8C2BCC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Freeform 104">
                <a:extLst>
                  <a:ext uri="{FF2B5EF4-FFF2-40B4-BE49-F238E27FC236}">
                    <a16:creationId xmlns:a16="http://schemas.microsoft.com/office/drawing/2014/main" id="{DC33982D-C65C-4595-8358-B72B5D456EA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74" name="AutoShape 25">
              <a:extLst>
                <a:ext uri="{FF2B5EF4-FFF2-40B4-BE49-F238E27FC236}">
                  <a16:creationId xmlns:a16="http://schemas.microsoft.com/office/drawing/2014/main" id="{8655B73D-CACD-4085-A6D8-38CF00EC1FE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34" y="3836563"/>
              <a:ext cx="158292" cy="32773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75" name="AutoShape 22">
              <a:extLst>
                <a:ext uri="{FF2B5EF4-FFF2-40B4-BE49-F238E27FC236}">
                  <a16:creationId xmlns:a16="http://schemas.microsoft.com/office/drawing/2014/main" id="{BA9C03E8-23CE-4B70-94A4-BD649B20FA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31" y="3820290"/>
              <a:ext cx="139736" cy="340227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76" name="Gruppieren 281">
              <a:extLst>
                <a:ext uri="{FF2B5EF4-FFF2-40B4-BE49-F238E27FC236}">
                  <a16:creationId xmlns:a16="http://schemas.microsoft.com/office/drawing/2014/main" id="{F2A1C7FC-6E72-4A60-8D09-08054EC1F331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77" name="Freeform 156">
                <a:extLst>
                  <a:ext uri="{FF2B5EF4-FFF2-40B4-BE49-F238E27FC236}">
                    <a16:creationId xmlns:a16="http://schemas.microsoft.com/office/drawing/2014/main" id="{3A46C305-1AA2-46D4-9231-D05F8843E1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8" name="Freeform 159">
                <a:extLst>
                  <a:ext uri="{FF2B5EF4-FFF2-40B4-BE49-F238E27FC236}">
                    <a16:creationId xmlns:a16="http://schemas.microsoft.com/office/drawing/2014/main" id="{8FB4585F-8C5E-4517-AA2D-80F16A522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9" name="Freeform 160">
                <a:extLst>
                  <a:ext uri="{FF2B5EF4-FFF2-40B4-BE49-F238E27FC236}">
                    <a16:creationId xmlns:a16="http://schemas.microsoft.com/office/drawing/2014/main" id="{D0943157-3E0A-4A92-BBA5-6D25185C7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0" name="Freeform 179">
                <a:extLst>
                  <a:ext uri="{FF2B5EF4-FFF2-40B4-BE49-F238E27FC236}">
                    <a16:creationId xmlns:a16="http://schemas.microsoft.com/office/drawing/2014/main" id="{DC9514E3-6244-49D0-87EC-F80E38C3A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1" name="Freeform 180">
                <a:extLst>
                  <a:ext uri="{FF2B5EF4-FFF2-40B4-BE49-F238E27FC236}">
                    <a16:creationId xmlns:a16="http://schemas.microsoft.com/office/drawing/2014/main" id="{1DD57EE1-48DA-4587-A517-628D5D6D8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2" name="Freeform 181">
                <a:extLst>
                  <a:ext uri="{FF2B5EF4-FFF2-40B4-BE49-F238E27FC236}">
                    <a16:creationId xmlns:a16="http://schemas.microsoft.com/office/drawing/2014/main" id="{05E9FE28-7AD4-41E1-AA67-AE668F9E0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3" name="Freeform 182">
                <a:extLst>
                  <a:ext uri="{FF2B5EF4-FFF2-40B4-BE49-F238E27FC236}">
                    <a16:creationId xmlns:a16="http://schemas.microsoft.com/office/drawing/2014/main" id="{C670B225-8BED-40C3-A281-DAED9A370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4" name="Freeform 183">
                <a:extLst>
                  <a:ext uri="{FF2B5EF4-FFF2-40B4-BE49-F238E27FC236}">
                    <a16:creationId xmlns:a16="http://schemas.microsoft.com/office/drawing/2014/main" id="{574EEAAF-45DF-47D4-BA65-04F5EEF2AD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5" name="Freeform 184">
                <a:extLst>
                  <a:ext uri="{FF2B5EF4-FFF2-40B4-BE49-F238E27FC236}">
                    <a16:creationId xmlns:a16="http://schemas.microsoft.com/office/drawing/2014/main" id="{54DD437A-A7EE-45C3-9CA1-8A169386D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85">
                <a:extLst>
                  <a:ext uri="{FF2B5EF4-FFF2-40B4-BE49-F238E27FC236}">
                    <a16:creationId xmlns:a16="http://schemas.microsoft.com/office/drawing/2014/main" id="{FE55655A-0911-461C-BB3D-D807D6426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86">
                <a:extLst>
                  <a:ext uri="{FF2B5EF4-FFF2-40B4-BE49-F238E27FC236}">
                    <a16:creationId xmlns:a16="http://schemas.microsoft.com/office/drawing/2014/main" id="{18D44786-54D2-4200-9E1F-E29E5DE7B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87">
                <a:extLst>
                  <a:ext uri="{FF2B5EF4-FFF2-40B4-BE49-F238E27FC236}">
                    <a16:creationId xmlns:a16="http://schemas.microsoft.com/office/drawing/2014/main" id="{41B03C33-C25E-499D-9879-853FCBA4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57">
                <a:extLst>
                  <a:ext uri="{FF2B5EF4-FFF2-40B4-BE49-F238E27FC236}">
                    <a16:creationId xmlns:a16="http://schemas.microsoft.com/office/drawing/2014/main" id="{847060E1-200F-4DBC-A669-80748C22BC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58">
                <a:extLst>
                  <a:ext uri="{FF2B5EF4-FFF2-40B4-BE49-F238E27FC236}">
                    <a16:creationId xmlns:a16="http://schemas.microsoft.com/office/drawing/2014/main" id="{EC400DF1-568A-450E-8702-B0BE314032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61">
                <a:extLst>
                  <a:ext uri="{FF2B5EF4-FFF2-40B4-BE49-F238E27FC236}">
                    <a16:creationId xmlns:a16="http://schemas.microsoft.com/office/drawing/2014/main" id="{0123C69A-F895-4BB1-A3B8-6770B77B5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62">
                <a:extLst>
                  <a:ext uri="{FF2B5EF4-FFF2-40B4-BE49-F238E27FC236}">
                    <a16:creationId xmlns:a16="http://schemas.microsoft.com/office/drawing/2014/main" id="{1CA4F8F8-AD8D-431F-AD51-F52DD87CB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63">
                <a:extLst>
                  <a:ext uri="{FF2B5EF4-FFF2-40B4-BE49-F238E27FC236}">
                    <a16:creationId xmlns:a16="http://schemas.microsoft.com/office/drawing/2014/main" id="{B0F26CB6-8DD4-42BD-B82C-33C31316F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64">
                <a:extLst>
                  <a:ext uri="{FF2B5EF4-FFF2-40B4-BE49-F238E27FC236}">
                    <a16:creationId xmlns:a16="http://schemas.microsoft.com/office/drawing/2014/main" id="{3590902D-183B-459A-A3C6-1102E7A38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65">
                <a:extLst>
                  <a:ext uri="{FF2B5EF4-FFF2-40B4-BE49-F238E27FC236}">
                    <a16:creationId xmlns:a16="http://schemas.microsoft.com/office/drawing/2014/main" id="{313FF351-F6D3-490E-ADB5-5B966986F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66">
                <a:extLst>
                  <a:ext uri="{FF2B5EF4-FFF2-40B4-BE49-F238E27FC236}">
                    <a16:creationId xmlns:a16="http://schemas.microsoft.com/office/drawing/2014/main" id="{49B25981-F2A3-4221-9B1D-9246332B0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67">
                <a:extLst>
                  <a:ext uri="{FF2B5EF4-FFF2-40B4-BE49-F238E27FC236}">
                    <a16:creationId xmlns:a16="http://schemas.microsoft.com/office/drawing/2014/main" id="{024FEEBE-C155-4452-BD20-9050D196F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68">
                <a:extLst>
                  <a:ext uri="{FF2B5EF4-FFF2-40B4-BE49-F238E27FC236}">
                    <a16:creationId xmlns:a16="http://schemas.microsoft.com/office/drawing/2014/main" id="{46085F4D-1E89-4ADC-9695-0159CEDAB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9" name="Freeform 169">
                <a:extLst>
                  <a:ext uri="{FF2B5EF4-FFF2-40B4-BE49-F238E27FC236}">
                    <a16:creationId xmlns:a16="http://schemas.microsoft.com/office/drawing/2014/main" id="{E8290CF9-B81B-463F-9B2F-87CC1BC69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70">
                <a:extLst>
                  <a:ext uri="{FF2B5EF4-FFF2-40B4-BE49-F238E27FC236}">
                    <a16:creationId xmlns:a16="http://schemas.microsoft.com/office/drawing/2014/main" id="{904D7E12-A973-4CF5-A230-61081001C2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71">
                <a:extLst>
                  <a:ext uri="{FF2B5EF4-FFF2-40B4-BE49-F238E27FC236}">
                    <a16:creationId xmlns:a16="http://schemas.microsoft.com/office/drawing/2014/main" id="{F090E6E1-8A9D-432B-9680-94C2A2EC7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72">
                <a:extLst>
                  <a:ext uri="{FF2B5EF4-FFF2-40B4-BE49-F238E27FC236}">
                    <a16:creationId xmlns:a16="http://schemas.microsoft.com/office/drawing/2014/main" id="{FCEB3B5C-6B35-4BB3-8C26-76F3DCA5B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73">
                <a:extLst>
                  <a:ext uri="{FF2B5EF4-FFF2-40B4-BE49-F238E27FC236}">
                    <a16:creationId xmlns:a16="http://schemas.microsoft.com/office/drawing/2014/main" id="{C46AA92C-46C9-4AF5-B7C5-5F3F4FF62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74">
                <a:extLst>
                  <a:ext uri="{FF2B5EF4-FFF2-40B4-BE49-F238E27FC236}">
                    <a16:creationId xmlns:a16="http://schemas.microsoft.com/office/drawing/2014/main" id="{F15A783D-FBF6-40B5-96FE-8B73B0F7B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75">
                <a:extLst>
                  <a:ext uri="{FF2B5EF4-FFF2-40B4-BE49-F238E27FC236}">
                    <a16:creationId xmlns:a16="http://schemas.microsoft.com/office/drawing/2014/main" id="{14B10744-2947-4A0E-8BA3-F9D7EF2A2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76">
                <a:extLst>
                  <a:ext uri="{FF2B5EF4-FFF2-40B4-BE49-F238E27FC236}">
                    <a16:creationId xmlns:a16="http://schemas.microsoft.com/office/drawing/2014/main" id="{CE31BC6D-2CBE-49C2-9D3D-6C795675F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77">
                <a:extLst>
                  <a:ext uri="{FF2B5EF4-FFF2-40B4-BE49-F238E27FC236}">
                    <a16:creationId xmlns:a16="http://schemas.microsoft.com/office/drawing/2014/main" id="{990EBBF2-82D5-4903-8381-7ABFC93CB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78">
                <a:extLst>
                  <a:ext uri="{FF2B5EF4-FFF2-40B4-BE49-F238E27FC236}">
                    <a16:creationId xmlns:a16="http://schemas.microsoft.com/office/drawing/2014/main" id="{A2AF02E7-2F28-428C-86FA-9CFC9C445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88">
                <a:extLst>
                  <a:ext uri="{FF2B5EF4-FFF2-40B4-BE49-F238E27FC236}">
                    <a16:creationId xmlns:a16="http://schemas.microsoft.com/office/drawing/2014/main" id="{F073E166-ADA5-4041-9D76-8D5544268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0" name="Freeform 103">
                <a:extLst>
                  <a:ext uri="{FF2B5EF4-FFF2-40B4-BE49-F238E27FC236}">
                    <a16:creationId xmlns:a16="http://schemas.microsoft.com/office/drawing/2014/main" id="{E79915B7-C86E-4401-AE33-5AFF90F63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1" name="Freeform 104">
                <a:extLst>
                  <a:ext uri="{FF2B5EF4-FFF2-40B4-BE49-F238E27FC236}">
                    <a16:creationId xmlns:a16="http://schemas.microsoft.com/office/drawing/2014/main" id="{093E8246-B613-4B0E-86E6-66BE6B8A06B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748" name="Groupe 747">
            <a:extLst>
              <a:ext uri="{FF2B5EF4-FFF2-40B4-BE49-F238E27FC236}">
                <a16:creationId xmlns:a16="http://schemas.microsoft.com/office/drawing/2014/main" id="{C1A02944-BC08-4660-B817-00382E30D619}"/>
              </a:ext>
            </a:extLst>
          </p:cNvPr>
          <p:cNvGrpSpPr/>
          <p:nvPr/>
        </p:nvGrpSpPr>
        <p:grpSpPr>
          <a:xfrm>
            <a:off x="32748138" y="23579642"/>
            <a:ext cx="2969546" cy="2497137"/>
            <a:chOff x="29190924" y="17133888"/>
            <a:chExt cx="2969546" cy="2497137"/>
          </a:xfrm>
        </p:grpSpPr>
        <p:sp>
          <p:nvSpPr>
            <p:cNvPr id="749" name="Ellipse 748">
              <a:extLst>
                <a:ext uri="{FF2B5EF4-FFF2-40B4-BE49-F238E27FC236}">
                  <a16:creationId xmlns:a16="http://schemas.microsoft.com/office/drawing/2014/main" id="{3C58E52E-D5AC-4A75-9CAB-5C31463982DA}"/>
                </a:ext>
              </a:extLst>
            </p:cNvPr>
            <p:cNvSpPr/>
            <p:nvPr/>
          </p:nvSpPr>
          <p:spPr bwMode="auto">
            <a:xfrm>
              <a:off x="29190924" y="17565766"/>
              <a:ext cx="2969546" cy="2065259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750" name="_effect" descr="C:\Users\marc.h\Desktop\Schatten-TEST.png">
              <a:extLst>
                <a:ext uri="{FF2B5EF4-FFF2-40B4-BE49-F238E27FC236}">
                  <a16:creationId xmlns:a16="http://schemas.microsoft.com/office/drawing/2014/main" id="{5422A0AC-6DEC-4E96-B597-8F726AB480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9671964" y="18521364"/>
              <a:ext cx="2006602" cy="295277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751" name="Gruppieren 96">
              <a:extLst>
                <a:ext uri="{FF2B5EF4-FFF2-40B4-BE49-F238E27FC236}">
                  <a16:creationId xmlns:a16="http://schemas.microsoft.com/office/drawing/2014/main" id="{00109584-2CC7-4FAC-A358-F7FCD3461D94}"/>
                </a:ext>
              </a:extLst>
            </p:cNvPr>
            <p:cNvGrpSpPr/>
            <p:nvPr/>
          </p:nvGrpSpPr>
          <p:grpSpPr bwMode="auto">
            <a:xfrm>
              <a:off x="29643239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90" name="Freeform 156">
                <a:extLst>
                  <a:ext uri="{FF2B5EF4-FFF2-40B4-BE49-F238E27FC236}">
                    <a16:creationId xmlns:a16="http://schemas.microsoft.com/office/drawing/2014/main" id="{6B8B1517-2E64-4424-B908-D3514EA810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1" name="Freeform 159">
                <a:extLst>
                  <a:ext uri="{FF2B5EF4-FFF2-40B4-BE49-F238E27FC236}">
                    <a16:creationId xmlns:a16="http://schemas.microsoft.com/office/drawing/2014/main" id="{91BC20AB-486C-4933-8BC4-585404360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2" name="Freeform 160">
                <a:extLst>
                  <a:ext uri="{FF2B5EF4-FFF2-40B4-BE49-F238E27FC236}">
                    <a16:creationId xmlns:a16="http://schemas.microsoft.com/office/drawing/2014/main" id="{C8B2A79E-7C45-4710-861A-D22A2F4D1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3" name="Freeform 179">
                <a:extLst>
                  <a:ext uri="{FF2B5EF4-FFF2-40B4-BE49-F238E27FC236}">
                    <a16:creationId xmlns:a16="http://schemas.microsoft.com/office/drawing/2014/main" id="{BD7685CE-847D-4023-9C0D-22B94EEA1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4" name="Freeform 180">
                <a:extLst>
                  <a:ext uri="{FF2B5EF4-FFF2-40B4-BE49-F238E27FC236}">
                    <a16:creationId xmlns:a16="http://schemas.microsoft.com/office/drawing/2014/main" id="{47F66460-932C-45CB-B394-65030DCA9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5" name="Freeform 181">
                <a:extLst>
                  <a:ext uri="{FF2B5EF4-FFF2-40B4-BE49-F238E27FC236}">
                    <a16:creationId xmlns:a16="http://schemas.microsoft.com/office/drawing/2014/main" id="{34C9467C-BE57-4C59-833B-C859CC8CB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6" name="Freeform 182">
                <a:extLst>
                  <a:ext uri="{FF2B5EF4-FFF2-40B4-BE49-F238E27FC236}">
                    <a16:creationId xmlns:a16="http://schemas.microsoft.com/office/drawing/2014/main" id="{13F58680-D3C1-4F7D-80B5-C28A5C7CE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7" name="Freeform 183">
                <a:extLst>
                  <a:ext uri="{FF2B5EF4-FFF2-40B4-BE49-F238E27FC236}">
                    <a16:creationId xmlns:a16="http://schemas.microsoft.com/office/drawing/2014/main" id="{46C124FE-528A-488B-A46F-9BD7104E4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8" name="Freeform 184">
                <a:extLst>
                  <a:ext uri="{FF2B5EF4-FFF2-40B4-BE49-F238E27FC236}">
                    <a16:creationId xmlns:a16="http://schemas.microsoft.com/office/drawing/2014/main" id="{2804CD48-F54F-4B89-AE67-2DEAEBD6C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99" name="Freeform 185">
                <a:extLst>
                  <a:ext uri="{FF2B5EF4-FFF2-40B4-BE49-F238E27FC236}">
                    <a16:creationId xmlns:a16="http://schemas.microsoft.com/office/drawing/2014/main" id="{FA36517F-4832-4814-BD0E-16AC0A02C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0" name="Freeform 186">
                <a:extLst>
                  <a:ext uri="{FF2B5EF4-FFF2-40B4-BE49-F238E27FC236}">
                    <a16:creationId xmlns:a16="http://schemas.microsoft.com/office/drawing/2014/main" id="{FC0E4730-3888-474E-A113-605B938E1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1" name="Freeform 187">
                <a:extLst>
                  <a:ext uri="{FF2B5EF4-FFF2-40B4-BE49-F238E27FC236}">
                    <a16:creationId xmlns:a16="http://schemas.microsoft.com/office/drawing/2014/main" id="{25E679A0-577C-4B95-A819-A2BD5EE0AE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2" name="Freeform 157">
                <a:extLst>
                  <a:ext uri="{FF2B5EF4-FFF2-40B4-BE49-F238E27FC236}">
                    <a16:creationId xmlns:a16="http://schemas.microsoft.com/office/drawing/2014/main" id="{B7982264-D774-4426-BC48-3E435804C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3" name="Freeform 158">
                <a:extLst>
                  <a:ext uri="{FF2B5EF4-FFF2-40B4-BE49-F238E27FC236}">
                    <a16:creationId xmlns:a16="http://schemas.microsoft.com/office/drawing/2014/main" id="{6A1A9BC5-226D-461F-891A-E03F3ED324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4" name="Freeform 161">
                <a:extLst>
                  <a:ext uri="{FF2B5EF4-FFF2-40B4-BE49-F238E27FC236}">
                    <a16:creationId xmlns:a16="http://schemas.microsoft.com/office/drawing/2014/main" id="{33287572-776C-427A-AAD0-D040ED63A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5" name="Freeform 162">
                <a:extLst>
                  <a:ext uri="{FF2B5EF4-FFF2-40B4-BE49-F238E27FC236}">
                    <a16:creationId xmlns:a16="http://schemas.microsoft.com/office/drawing/2014/main" id="{F392FA2F-CB73-4CE7-B84D-650DCBAE2A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6" name="Freeform 163">
                <a:extLst>
                  <a:ext uri="{FF2B5EF4-FFF2-40B4-BE49-F238E27FC236}">
                    <a16:creationId xmlns:a16="http://schemas.microsoft.com/office/drawing/2014/main" id="{609ACA24-D79B-4B40-99F4-952182CD90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7" name="Freeform 164">
                <a:extLst>
                  <a:ext uri="{FF2B5EF4-FFF2-40B4-BE49-F238E27FC236}">
                    <a16:creationId xmlns:a16="http://schemas.microsoft.com/office/drawing/2014/main" id="{68D76D60-0D1D-4BEF-A9E3-B385EB784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8" name="Freeform 165">
                <a:extLst>
                  <a:ext uri="{FF2B5EF4-FFF2-40B4-BE49-F238E27FC236}">
                    <a16:creationId xmlns:a16="http://schemas.microsoft.com/office/drawing/2014/main" id="{CF07C8AE-F64D-4D05-98A0-8D31D0F33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09" name="Freeform 166">
                <a:extLst>
                  <a:ext uri="{FF2B5EF4-FFF2-40B4-BE49-F238E27FC236}">
                    <a16:creationId xmlns:a16="http://schemas.microsoft.com/office/drawing/2014/main" id="{CE127A98-71CC-446F-952B-F5DA92954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0" name="Freeform 167">
                <a:extLst>
                  <a:ext uri="{FF2B5EF4-FFF2-40B4-BE49-F238E27FC236}">
                    <a16:creationId xmlns:a16="http://schemas.microsoft.com/office/drawing/2014/main" id="{337E1B5E-8D51-4470-9F54-86FB284B1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1" name="Freeform 168">
                <a:extLst>
                  <a:ext uri="{FF2B5EF4-FFF2-40B4-BE49-F238E27FC236}">
                    <a16:creationId xmlns:a16="http://schemas.microsoft.com/office/drawing/2014/main" id="{68664F6C-DD70-479D-9A3C-95F4EDE80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3" name="Freeform 169">
                <a:extLst>
                  <a:ext uri="{FF2B5EF4-FFF2-40B4-BE49-F238E27FC236}">
                    <a16:creationId xmlns:a16="http://schemas.microsoft.com/office/drawing/2014/main" id="{2409010E-6BD4-4093-99D0-B90DE145F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4" name="Freeform 170">
                <a:extLst>
                  <a:ext uri="{FF2B5EF4-FFF2-40B4-BE49-F238E27FC236}">
                    <a16:creationId xmlns:a16="http://schemas.microsoft.com/office/drawing/2014/main" id="{596808CF-F31E-4BF6-ADD8-9CAC02F85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5" name="Freeform 171">
                <a:extLst>
                  <a:ext uri="{FF2B5EF4-FFF2-40B4-BE49-F238E27FC236}">
                    <a16:creationId xmlns:a16="http://schemas.microsoft.com/office/drawing/2014/main" id="{737CC6DB-CCC1-483C-86A0-1E2258CC4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6" name="Freeform 172">
                <a:extLst>
                  <a:ext uri="{FF2B5EF4-FFF2-40B4-BE49-F238E27FC236}">
                    <a16:creationId xmlns:a16="http://schemas.microsoft.com/office/drawing/2014/main" id="{F1E52F09-9390-4614-803B-DED355E8A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7" name="Freeform 173">
                <a:extLst>
                  <a:ext uri="{FF2B5EF4-FFF2-40B4-BE49-F238E27FC236}">
                    <a16:creationId xmlns:a16="http://schemas.microsoft.com/office/drawing/2014/main" id="{551B1A94-F7E0-48DE-9C92-26EE560A4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18" name="Freeform 174">
                <a:extLst>
                  <a:ext uri="{FF2B5EF4-FFF2-40B4-BE49-F238E27FC236}">
                    <a16:creationId xmlns:a16="http://schemas.microsoft.com/office/drawing/2014/main" id="{6CDCC091-08EC-4AC2-873E-F2E7A1434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0" name="Freeform 175">
                <a:extLst>
                  <a:ext uri="{FF2B5EF4-FFF2-40B4-BE49-F238E27FC236}">
                    <a16:creationId xmlns:a16="http://schemas.microsoft.com/office/drawing/2014/main" id="{6F0E1EED-9092-47A8-A89B-35BE2F638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1" name="Freeform 176">
                <a:extLst>
                  <a:ext uri="{FF2B5EF4-FFF2-40B4-BE49-F238E27FC236}">
                    <a16:creationId xmlns:a16="http://schemas.microsoft.com/office/drawing/2014/main" id="{1305E486-1E45-4874-BABC-A2037BCC0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2" name="Freeform 177">
                <a:extLst>
                  <a:ext uri="{FF2B5EF4-FFF2-40B4-BE49-F238E27FC236}">
                    <a16:creationId xmlns:a16="http://schemas.microsoft.com/office/drawing/2014/main" id="{0808E62D-2FA8-4875-867C-3F1923BFF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3" name="Freeform 178">
                <a:extLst>
                  <a:ext uri="{FF2B5EF4-FFF2-40B4-BE49-F238E27FC236}">
                    <a16:creationId xmlns:a16="http://schemas.microsoft.com/office/drawing/2014/main" id="{9E449CB9-FE39-4967-AFD7-80A7F467DE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4" name="Freeform 188">
                <a:extLst>
                  <a:ext uri="{FF2B5EF4-FFF2-40B4-BE49-F238E27FC236}">
                    <a16:creationId xmlns:a16="http://schemas.microsoft.com/office/drawing/2014/main" id="{CF25A6FC-CB8E-4429-A038-8C0036EC7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5" name="Freeform 103">
                <a:extLst>
                  <a:ext uri="{FF2B5EF4-FFF2-40B4-BE49-F238E27FC236}">
                    <a16:creationId xmlns:a16="http://schemas.microsoft.com/office/drawing/2014/main" id="{190150DE-89B2-49C7-8255-47671D61F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26" name="Freeform 104">
                <a:extLst>
                  <a:ext uri="{FF2B5EF4-FFF2-40B4-BE49-F238E27FC236}">
                    <a16:creationId xmlns:a16="http://schemas.microsoft.com/office/drawing/2014/main" id="{D287CDB1-98C5-4C03-85E5-8C2601826754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52" name="AutoShape 25">
              <a:extLst>
                <a:ext uri="{FF2B5EF4-FFF2-40B4-BE49-F238E27FC236}">
                  <a16:creationId xmlns:a16="http://schemas.microsoft.com/office/drawing/2014/main" id="{2690CE57-741A-4A16-A7FB-2F127E5D2234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30110115" y="17206915"/>
              <a:ext cx="720727" cy="1458913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3" name="AutoShape 22">
              <a:extLst>
                <a:ext uri="{FF2B5EF4-FFF2-40B4-BE49-F238E27FC236}">
                  <a16:creationId xmlns:a16="http://schemas.microsoft.com/office/drawing/2014/main" id="{181B025E-0877-4289-81D5-2B3104558A8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6364" y="17133888"/>
              <a:ext cx="636587" cy="151606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754" name="Gruppieren 281">
              <a:extLst>
                <a:ext uri="{FF2B5EF4-FFF2-40B4-BE49-F238E27FC236}">
                  <a16:creationId xmlns:a16="http://schemas.microsoft.com/office/drawing/2014/main" id="{64C5F8EE-B96E-4E9A-BDDA-76A7CA9F5CA6}"/>
                </a:ext>
              </a:extLst>
            </p:cNvPr>
            <p:cNvGrpSpPr/>
            <p:nvPr/>
          </p:nvGrpSpPr>
          <p:grpSpPr bwMode="auto">
            <a:xfrm>
              <a:off x="31029155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55" name="Freeform 156">
                <a:extLst>
                  <a:ext uri="{FF2B5EF4-FFF2-40B4-BE49-F238E27FC236}">
                    <a16:creationId xmlns:a16="http://schemas.microsoft.com/office/drawing/2014/main" id="{DA31230D-AA17-46AA-8EE7-C6F4B5A5D9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Freeform 159">
                <a:extLst>
                  <a:ext uri="{FF2B5EF4-FFF2-40B4-BE49-F238E27FC236}">
                    <a16:creationId xmlns:a16="http://schemas.microsoft.com/office/drawing/2014/main" id="{E7342623-516A-4E03-9CC4-AB7FC8841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Freeform 160">
                <a:extLst>
                  <a:ext uri="{FF2B5EF4-FFF2-40B4-BE49-F238E27FC236}">
                    <a16:creationId xmlns:a16="http://schemas.microsoft.com/office/drawing/2014/main" id="{A7F71389-3346-4545-B68B-2B0D05094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Freeform 179">
                <a:extLst>
                  <a:ext uri="{FF2B5EF4-FFF2-40B4-BE49-F238E27FC236}">
                    <a16:creationId xmlns:a16="http://schemas.microsoft.com/office/drawing/2014/main" id="{D3D54B1A-696F-47C3-BA99-B7C3F7E4C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Freeform 180">
                <a:extLst>
                  <a:ext uri="{FF2B5EF4-FFF2-40B4-BE49-F238E27FC236}">
                    <a16:creationId xmlns:a16="http://schemas.microsoft.com/office/drawing/2014/main" id="{32990ECB-54DB-4374-BEC5-8E4FEE4CA1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Freeform 181">
                <a:extLst>
                  <a:ext uri="{FF2B5EF4-FFF2-40B4-BE49-F238E27FC236}">
                    <a16:creationId xmlns:a16="http://schemas.microsoft.com/office/drawing/2014/main" id="{DCC7D059-D1E6-460C-B9AA-F962205FF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Freeform 182">
                <a:extLst>
                  <a:ext uri="{FF2B5EF4-FFF2-40B4-BE49-F238E27FC236}">
                    <a16:creationId xmlns:a16="http://schemas.microsoft.com/office/drawing/2014/main" id="{9348BECD-E9AF-4A66-B29A-FAC54E79BB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2" name="Freeform 183">
                <a:extLst>
                  <a:ext uri="{FF2B5EF4-FFF2-40B4-BE49-F238E27FC236}">
                    <a16:creationId xmlns:a16="http://schemas.microsoft.com/office/drawing/2014/main" id="{F9FF4067-056D-4B32-9228-EA81BCCC9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Freeform 184">
                <a:extLst>
                  <a:ext uri="{FF2B5EF4-FFF2-40B4-BE49-F238E27FC236}">
                    <a16:creationId xmlns:a16="http://schemas.microsoft.com/office/drawing/2014/main" id="{04149C78-A9C4-4A30-9971-1164B224D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Freeform 185">
                <a:extLst>
                  <a:ext uri="{FF2B5EF4-FFF2-40B4-BE49-F238E27FC236}">
                    <a16:creationId xmlns:a16="http://schemas.microsoft.com/office/drawing/2014/main" id="{12DDF7B1-B825-454D-B838-FF806264E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Freeform 186">
                <a:extLst>
                  <a:ext uri="{FF2B5EF4-FFF2-40B4-BE49-F238E27FC236}">
                    <a16:creationId xmlns:a16="http://schemas.microsoft.com/office/drawing/2014/main" id="{84DCFC07-35AF-40F0-A9E5-B7FB44AAC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Freeform 187">
                <a:extLst>
                  <a:ext uri="{FF2B5EF4-FFF2-40B4-BE49-F238E27FC236}">
                    <a16:creationId xmlns:a16="http://schemas.microsoft.com/office/drawing/2014/main" id="{A9788929-D6AA-410A-990B-12D9342D2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Freeform 157">
                <a:extLst>
                  <a:ext uri="{FF2B5EF4-FFF2-40B4-BE49-F238E27FC236}">
                    <a16:creationId xmlns:a16="http://schemas.microsoft.com/office/drawing/2014/main" id="{18746BDE-2D2C-4D5C-91F9-2E8398296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Freeform 158">
                <a:extLst>
                  <a:ext uri="{FF2B5EF4-FFF2-40B4-BE49-F238E27FC236}">
                    <a16:creationId xmlns:a16="http://schemas.microsoft.com/office/drawing/2014/main" id="{66F9835F-9273-425D-9242-FBEC243A89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Freeform 161">
                <a:extLst>
                  <a:ext uri="{FF2B5EF4-FFF2-40B4-BE49-F238E27FC236}">
                    <a16:creationId xmlns:a16="http://schemas.microsoft.com/office/drawing/2014/main" id="{74C01260-BA04-401C-AD76-2CFF3DD43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Freeform 162">
                <a:extLst>
                  <a:ext uri="{FF2B5EF4-FFF2-40B4-BE49-F238E27FC236}">
                    <a16:creationId xmlns:a16="http://schemas.microsoft.com/office/drawing/2014/main" id="{0107415D-30AA-4777-A678-3B4026045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Freeform 163">
                <a:extLst>
                  <a:ext uri="{FF2B5EF4-FFF2-40B4-BE49-F238E27FC236}">
                    <a16:creationId xmlns:a16="http://schemas.microsoft.com/office/drawing/2014/main" id="{0194C334-9579-4BD9-9238-A5AA48D89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Freeform 164">
                <a:extLst>
                  <a:ext uri="{FF2B5EF4-FFF2-40B4-BE49-F238E27FC236}">
                    <a16:creationId xmlns:a16="http://schemas.microsoft.com/office/drawing/2014/main" id="{1ADB9556-EB4D-4723-9DE1-A4E34E4AB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Freeform 165">
                <a:extLst>
                  <a:ext uri="{FF2B5EF4-FFF2-40B4-BE49-F238E27FC236}">
                    <a16:creationId xmlns:a16="http://schemas.microsoft.com/office/drawing/2014/main" id="{DAA689FC-1643-48C8-9A65-D3AAEE35B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Freeform 166">
                <a:extLst>
                  <a:ext uri="{FF2B5EF4-FFF2-40B4-BE49-F238E27FC236}">
                    <a16:creationId xmlns:a16="http://schemas.microsoft.com/office/drawing/2014/main" id="{7170B785-C7AE-4294-AABA-1F010982C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5" name="Freeform 167">
                <a:extLst>
                  <a:ext uri="{FF2B5EF4-FFF2-40B4-BE49-F238E27FC236}">
                    <a16:creationId xmlns:a16="http://schemas.microsoft.com/office/drawing/2014/main" id="{69903021-B961-4E61-9B09-55115DAAC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6" name="Freeform 168">
                <a:extLst>
                  <a:ext uri="{FF2B5EF4-FFF2-40B4-BE49-F238E27FC236}">
                    <a16:creationId xmlns:a16="http://schemas.microsoft.com/office/drawing/2014/main" id="{9DC2C303-D699-409E-BE9B-F93DE7B01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7" name="Freeform 169">
                <a:extLst>
                  <a:ext uri="{FF2B5EF4-FFF2-40B4-BE49-F238E27FC236}">
                    <a16:creationId xmlns:a16="http://schemas.microsoft.com/office/drawing/2014/main" id="{29559D23-EB3D-427E-838A-641ECF9C7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8" name="Freeform 170">
                <a:extLst>
                  <a:ext uri="{FF2B5EF4-FFF2-40B4-BE49-F238E27FC236}">
                    <a16:creationId xmlns:a16="http://schemas.microsoft.com/office/drawing/2014/main" id="{3E2F53A4-F2BB-482C-B77C-3563D4B26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79" name="Freeform 171">
                <a:extLst>
                  <a:ext uri="{FF2B5EF4-FFF2-40B4-BE49-F238E27FC236}">
                    <a16:creationId xmlns:a16="http://schemas.microsoft.com/office/drawing/2014/main" id="{F44BBF0A-8708-4BA4-8553-CC9C9B324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0" name="Freeform 172">
                <a:extLst>
                  <a:ext uri="{FF2B5EF4-FFF2-40B4-BE49-F238E27FC236}">
                    <a16:creationId xmlns:a16="http://schemas.microsoft.com/office/drawing/2014/main" id="{399D847F-FBDB-452F-B0E9-86E93E133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1" name="Freeform 173">
                <a:extLst>
                  <a:ext uri="{FF2B5EF4-FFF2-40B4-BE49-F238E27FC236}">
                    <a16:creationId xmlns:a16="http://schemas.microsoft.com/office/drawing/2014/main" id="{6469FD56-62ED-4866-A14C-8708F63B4B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2" name="Freeform 174">
                <a:extLst>
                  <a:ext uri="{FF2B5EF4-FFF2-40B4-BE49-F238E27FC236}">
                    <a16:creationId xmlns:a16="http://schemas.microsoft.com/office/drawing/2014/main" id="{06474446-0E0C-4921-9D06-FA299BC5A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3" name="Freeform 175">
                <a:extLst>
                  <a:ext uri="{FF2B5EF4-FFF2-40B4-BE49-F238E27FC236}">
                    <a16:creationId xmlns:a16="http://schemas.microsoft.com/office/drawing/2014/main" id="{12BC79EA-52D6-4278-976E-422EC819C8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4" name="Freeform 176">
                <a:extLst>
                  <a:ext uri="{FF2B5EF4-FFF2-40B4-BE49-F238E27FC236}">
                    <a16:creationId xmlns:a16="http://schemas.microsoft.com/office/drawing/2014/main" id="{99E11571-F2CD-4734-93CE-D4A2A29BA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5" name="Freeform 177">
                <a:extLst>
                  <a:ext uri="{FF2B5EF4-FFF2-40B4-BE49-F238E27FC236}">
                    <a16:creationId xmlns:a16="http://schemas.microsoft.com/office/drawing/2014/main" id="{4A185348-43EC-4A4D-BF3E-284EA64A0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6" name="Freeform 178">
                <a:extLst>
                  <a:ext uri="{FF2B5EF4-FFF2-40B4-BE49-F238E27FC236}">
                    <a16:creationId xmlns:a16="http://schemas.microsoft.com/office/drawing/2014/main" id="{B888B110-6EEB-4285-A8ED-A28913939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7" name="Freeform 188">
                <a:extLst>
                  <a:ext uri="{FF2B5EF4-FFF2-40B4-BE49-F238E27FC236}">
                    <a16:creationId xmlns:a16="http://schemas.microsoft.com/office/drawing/2014/main" id="{C3C03134-AF54-4E7C-B4CF-0AB933BE9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8" name="Freeform 103">
                <a:extLst>
                  <a:ext uri="{FF2B5EF4-FFF2-40B4-BE49-F238E27FC236}">
                    <a16:creationId xmlns:a16="http://schemas.microsoft.com/office/drawing/2014/main" id="{9ADDFEF9-DAA3-4877-8F5B-4673EE224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89" name="Freeform 104">
                <a:extLst>
                  <a:ext uri="{FF2B5EF4-FFF2-40B4-BE49-F238E27FC236}">
                    <a16:creationId xmlns:a16="http://schemas.microsoft.com/office/drawing/2014/main" id="{EB8E51AC-02F2-4121-A432-69AB4F98690F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2" name="Graphique 1">
            <a:extLst>
              <a:ext uri="{FF2B5EF4-FFF2-40B4-BE49-F238E27FC236}">
                <a16:creationId xmlns:a16="http://schemas.microsoft.com/office/drawing/2014/main" id="{D1EB351C-9D59-45A9-90A0-9856CE9AF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113663" y="5492448"/>
            <a:ext cx="3133708" cy="3129031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F695F202-AF6A-429F-B82D-3F5069AC4B9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901963" y="11176049"/>
            <a:ext cx="4670029" cy="467002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1100ACA-43DB-4A78-810C-E1FF59C7670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2317" y="28011722"/>
            <a:ext cx="4784970" cy="2001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588DFF-C2AE-438A-A0B4-0172F3A88391}"/>
              </a:ext>
            </a:extLst>
          </p:cNvPr>
          <p:cNvSpPr/>
          <p:nvPr/>
        </p:nvSpPr>
        <p:spPr>
          <a:xfrm>
            <a:off x="7652322" y="28045209"/>
            <a:ext cx="27541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ENTERPRISE ARCHITECT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58B240E-1BAC-4970-B703-B63655C76E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14150" y="29532918"/>
            <a:ext cx="1727217" cy="7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3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D8V5PHTQ.XAGbImBUyYQ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BB5D04-D412-4AA0-9EA3-934E1E7D73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D738B1-17F4-4DF6-9C7F-6C2A8579A8F7}">
  <ds:schemaRefs>
    <ds:schemaRef ds:uri="http://purl.org/dc/dcmitype/"/>
    <ds:schemaRef ds:uri="9f09b4db-7fdb-4a79-a1ce-e7e1d5ac2b17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e2e26994-5e48-4994-8c16-0b6f61c4bc8a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F16E238-6F78-400E-91BC-2E8FE17202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300</TotalTime>
  <Words>124</Words>
  <Application>Microsoft Macintosh PowerPoint</Application>
  <PresentationFormat>Custom</PresentationFormat>
  <Paragraphs>73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Calibri</vt:lpstr>
      <vt:lpstr>Gotham Rounded Bold</vt:lpstr>
      <vt:lpstr>Arial</vt:lpstr>
      <vt:lpstr>Wingdings</vt:lpstr>
      <vt:lpstr>Aharoni</vt:lpstr>
      <vt:lpstr>Symbol</vt:lpstr>
      <vt:lpstr>Calibri Light</vt:lpstr>
      <vt:lpstr>Bebas Neue</vt:lpstr>
      <vt:lpstr>Michelin SemiBold</vt:lpstr>
      <vt:lpstr>Thème Office</vt:lpstr>
      <vt:lpstr>PRESENTATIONLOAD</vt:lpstr>
      <vt:lpstr>Diapositive think-cell</vt:lpstr>
      <vt:lpstr>PowerPoint Presentation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Olivier Jauze</cp:lastModifiedBy>
  <cp:revision>254</cp:revision>
  <dcterms:created xsi:type="dcterms:W3CDTF">2019-06-27T06:55:10Z</dcterms:created>
  <dcterms:modified xsi:type="dcterms:W3CDTF">2021-05-06T13:51:42Z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